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8" r:id="rId3"/>
    <p:sldId id="260" r:id="rId4"/>
    <p:sldId id="298" r:id="rId5"/>
    <p:sldId id="299" r:id="rId6"/>
    <p:sldId id="268" r:id="rId7"/>
    <p:sldId id="295" r:id="rId8"/>
    <p:sldId id="296" r:id="rId9"/>
    <p:sldId id="297" r:id="rId10"/>
    <p:sldId id="264" r:id="rId11"/>
    <p:sldId id="273" r:id="rId12"/>
    <p:sldId id="275" r:id="rId13"/>
  </p:sldIdLst>
  <p:sldSz cx="9144000" cy="5143500" type="screen16x9"/>
  <p:notesSz cx="6858000" cy="9144000"/>
  <p:embeddedFontLst>
    <p:embeddedFont>
      <p:font typeface="1훈새마을운동 R" panose="02020603020101020101" pitchFamily="18" charset="-127"/>
      <p:regular r:id="rId15"/>
    </p:embeddedFont>
    <p:embeddedFont>
      <p:font typeface="210 스무살의봄 R" panose="02020603020101020101" pitchFamily="18" charset="-127"/>
      <p:regular r:id="rId16"/>
    </p:embeddedFont>
    <p:embeddedFont>
      <p:font typeface="210 하얀바람 R" panose="02020603020101020101" pitchFamily="18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비비트리고딕_B" panose="02020603020101020101" pitchFamily="18" charset="-127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pos="454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6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09F10B-B758-4BF1-82D5-6F000576EDFB}">
  <a:tblStyle styleId="{CD09F10B-B758-4BF1-82D5-6F000576ED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6" y="36"/>
      </p:cViewPr>
      <p:guideLst>
        <p:guide pos="2880"/>
        <p:guide pos="454"/>
        <p:guide pos="5306"/>
        <p:guide orient="horz" pos="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0b5c75b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40b5c75b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40b5c75b4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40b5c75b4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41bbb683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41bbb683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40b5c75b4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40b5c75b4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40b5c75b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40b5c75b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0b5c75b4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0b5c75b4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0b5c75b4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0b5c75b4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7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0b5c75b4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0b5c75b4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40b5c75b4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40b5c75b4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40b5c75b4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40b5c75b4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644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40b5c75b4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40b5c75b4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5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40b5c75b4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40b5c75b4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13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83109" y="2032625"/>
            <a:ext cx="35778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16925" y="3643065"/>
            <a:ext cx="69102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799225" y="203486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799225" y="2382753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 idx="2"/>
          </p:nvPr>
        </p:nvSpPr>
        <p:spPr>
          <a:xfrm>
            <a:off x="799225" y="3724831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3"/>
          </p:nvPr>
        </p:nvSpPr>
        <p:spPr>
          <a:xfrm>
            <a:off x="799225" y="4079615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 idx="4"/>
          </p:nvPr>
        </p:nvSpPr>
        <p:spPr>
          <a:xfrm>
            <a:off x="4867825" y="203486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5"/>
          </p:nvPr>
        </p:nvSpPr>
        <p:spPr>
          <a:xfrm>
            <a:off x="4867825" y="2382540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6"/>
          </p:nvPr>
        </p:nvSpPr>
        <p:spPr>
          <a:xfrm>
            <a:off x="4867788" y="3724831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7"/>
          </p:nvPr>
        </p:nvSpPr>
        <p:spPr>
          <a:xfrm>
            <a:off x="4867788" y="4079615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104075" y="2028038"/>
            <a:ext cx="49359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D0432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2292600" y="1412450"/>
            <a:ext cx="4558800" cy="26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720000" y="671250"/>
            <a:ext cx="2646900" cy="11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04327"/>
              </a:buClr>
              <a:buSzPts val="2800"/>
              <a:buNone/>
              <a:defRPr sz="6000">
                <a:solidFill>
                  <a:srgbClr val="D043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718575" y="2607700"/>
            <a:ext cx="26469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9"/>
          <p:cNvSpPr txBox="1"/>
          <p:nvPr/>
        </p:nvSpPr>
        <p:spPr>
          <a:xfrm>
            <a:off x="720000" y="3693375"/>
            <a:ext cx="3142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2"/>
              </a:rPr>
              <a:t>Slidesgo</a:t>
            </a:r>
            <a:r>
              <a:rPr lang="en" sz="9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Flaticon</a:t>
            </a:r>
            <a:r>
              <a:rPr lang="en" sz="9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4"/>
              </a:rPr>
              <a:t>Freepik</a:t>
            </a:r>
            <a:r>
              <a:rPr lang="en" sz="9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. </a:t>
            </a:r>
            <a:endParaRPr sz="90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1643975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1726300" y="2059450"/>
            <a:ext cx="247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4947175" y="164395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4947150" y="2059450"/>
            <a:ext cx="2509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4"/>
          </p:nvPr>
        </p:nvSpPr>
        <p:spPr>
          <a:xfrm>
            <a:off x="720000" y="2830225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5"/>
          </p:nvPr>
        </p:nvSpPr>
        <p:spPr>
          <a:xfrm>
            <a:off x="1726300" y="3245700"/>
            <a:ext cx="247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6"/>
          </p:nvPr>
        </p:nvSpPr>
        <p:spPr>
          <a:xfrm>
            <a:off x="4947175" y="283020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7"/>
          </p:nvPr>
        </p:nvSpPr>
        <p:spPr>
          <a:xfrm>
            <a:off x="4947150" y="3245700"/>
            <a:ext cx="2509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B3B1B"/>
              </a:buClr>
              <a:buSzPts val="2800"/>
              <a:buFont typeface="Sue Ellen Francisco"/>
              <a:buNone/>
              <a:defRPr sz="2800">
                <a:solidFill>
                  <a:srgbClr val="DB3B1B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subTitle" idx="1"/>
          </p:nvPr>
        </p:nvSpPr>
        <p:spPr>
          <a:xfrm>
            <a:off x="1116925" y="3911915"/>
            <a:ext cx="69102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Josefin Slab"/>
              </a:rPr>
              <a:t>민지원 박서영 이은진 정가원</a:t>
            </a:r>
            <a:endParaRPr sz="14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Josefin Slab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ctrTitle"/>
          </p:nvPr>
        </p:nvSpPr>
        <p:spPr>
          <a:xfrm>
            <a:off x="2757985" y="2032577"/>
            <a:ext cx="35778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D04327"/>
                </a:solidFill>
                <a:latin typeface="비비트리고딕_B" panose="02020603020101020101" pitchFamily="18" charset="-127"/>
                <a:ea typeface="비비트리고딕_B" panose="02020603020101020101" pitchFamily="18" charset="-127"/>
              </a:rPr>
              <a:t>CHRISTMAS</a:t>
            </a:r>
            <a:br>
              <a:rPr lang="en" sz="4400" dirty="0">
                <a:solidFill>
                  <a:srgbClr val="D04327"/>
                </a:solidFill>
                <a:latin typeface="비비트리고딕_B" panose="02020603020101020101" pitchFamily="18" charset="-127"/>
                <a:ea typeface="비비트리고딕_B" panose="02020603020101020101" pitchFamily="18" charset="-127"/>
              </a:rPr>
            </a:br>
            <a:r>
              <a:rPr lang="en-US" sz="4400" dirty="0">
                <a:solidFill>
                  <a:srgbClr val="D04327"/>
                </a:solidFill>
                <a:latin typeface="비비트리고딕_B" panose="02020603020101020101" pitchFamily="18" charset="-127"/>
                <a:ea typeface="비비트리고딕_B" panose="02020603020101020101" pitchFamily="18" charset="-127"/>
              </a:rPr>
              <a:t>DAY</a:t>
            </a:r>
            <a:endParaRPr sz="4400" dirty="0">
              <a:solidFill>
                <a:srgbClr val="D04327"/>
              </a:solidFill>
              <a:latin typeface="비비트리고딕_B" panose="02020603020101020101" pitchFamily="18" charset="-127"/>
              <a:ea typeface="비비트리고딕_B" panose="02020603020101020101" pitchFamily="18" charset="-127"/>
            </a:endParaRPr>
          </a:p>
        </p:txBody>
      </p:sp>
      <p:grpSp>
        <p:nvGrpSpPr>
          <p:cNvPr id="198" name="Google Shape;198;p22"/>
          <p:cNvGrpSpPr/>
          <p:nvPr/>
        </p:nvGrpSpPr>
        <p:grpSpPr>
          <a:xfrm>
            <a:off x="2559351" y="2407535"/>
            <a:ext cx="4025298" cy="1073739"/>
            <a:chOff x="2631820" y="2924860"/>
            <a:chExt cx="3880359" cy="986054"/>
          </a:xfrm>
        </p:grpSpPr>
        <p:grpSp>
          <p:nvGrpSpPr>
            <p:cNvPr id="199" name="Google Shape;199;p22"/>
            <p:cNvGrpSpPr/>
            <p:nvPr/>
          </p:nvGrpSpPr>
          <p:grpSpPr>
            <a:xfrm>
              <a:off x="2631820" y="2924860"/>
              <a:ext cx="395950" cy="986054"/>
              <a:chOff x="2493125" y="2903900"/>
              <a:chExt cx="488225" cy="1215850"/>
            </a:xfrm>
          </p:grpSpPr>
          <p:sp>
            <p:nvSpPr>
              <p:cNvPr id="200" name="Google Shape;200;p22"/>
              <p:cNvSpPr/>
              <p:nvPr/>
            </p:nvSpPr>
            <p:spPr>
              <a:xfrm>
                <a:off x="2493125" y="2903900"/>
                <a:ext cx="488225" cy="1215850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48634" extrusionOk="0">
                    <a:moveTo>
                      <a:pt x="10135" y="273"/>
                    </a:moveTo>
                    <a:cubicBezTo>
                      <a:pt x="10376" y="273"/>
                      <a:pt x="10501" y="543"/>
                      <a:pt x="10560" y="743"/>
                    </a:cubicBezTo>
                    <a:cubicBezTo>
                      <a:pt x="10777" y="1512"/>
                      <a:pt x="10569" y="2314"/>
                      <a:pt x="10328" y="3050"/>
                    </a:cubicBezTo>
                    <a:cubicBezTo>
                      <a:pt x="9990" y="4102"/>
                      <a:pt x="9271" y="4968"/>
                      <a:pt x="8544" y="5779"/>
                    </a:cubicBezTo>
                    <a:cubicBezTo>
                      <a:pt x="8553" y="5422"/>
                      <a:pt x="8540" y="5070"/>
                      <a:pt x="8544" y="4718"/>
                    </a:cubicBezTo>
                    <a:cubicBezTo>
                      <a:pt x="8516" y="3959"/>
                      <a:pt x="8651" y="3208"/>
                      <a:pt x="8794" y="2466"/>
                    </a:cubicBezTo>
                    <a:cubicBezTo>
                      <a:pt x="8920" y="1929"/>
                      <a:pt x="9109" y="1401"/>
                      <a:pt x="9406" y="933"/>
                    </a:cubicBezTo>
                    <a:cubicBezTo>
                      <a:pt x="9587" y="664"/>
                      <a:pt x="9791" y="381"/>
                      <a:pt x="10105" y="275"/>
                    </a:cubicBezTo>
                    <a:cubicBezTo>
                      <a:pt x="10115" y="274"/>
                      <a:pt x="10125" y="273"/>
                      <a:pt x="10135" y="273"/>
                    </a:cubicBezTo>
                    <a:close/>
                    <a:moveTo>
                      <a:pt x="3393" y="5303"/>
                    </a:moveTo>
                    <a:cubicBezTo>
                      <a:pt x="3691" y="5303"/>
                      <a:pt x="3924" y="5533"/>
                      <a:pt x="4143" y="5705"/>
                    </a:cubicBezTo>
                    <a:cubicBezTo>
                      <a:pt x="4421" y="5964"/>
                      <a:pt x="4652" y="6266"/>
                      <a:pt x="4861" y="6576"/>
                    </a:cubicBezTo>
                    <a:cubicBezTo>
                      <a:pt x="5300" y="7252"/>
                      <a:pt x="5510" y="8045"/>
                      <a:pt x="5700" y="8819"/>
                    </a:cubicBezTo>
                    <a:cubicBezTo>
                      <a:pt x="5815" y="9300"/>
                      <a:pt x="5954" y="9777"/>
                      <a:pt x="6033" y="10269"/>
                    </a:cubicBezTo>
                    <a:cubicBezTo>
                      <a:pt x="5927" y="10134"/>
                      <a:pt x="5815" y="10000"/>
                      <a:pt x="5685" y="9884"/>
                    </a:cubicBezTo>
                    <a:cubicBezTo>
                      <a:pt x="5384" y="9634"/>
                      <a:pt x="5134" y="9333"/>
                      <a:pt x="4866" y="9055"/>
                    </a:cubicBezTo>
                    <a:cubicBezTo>
                      <a:pt x="4171" y="8346"/>
                      <a:pt x="3583" y="7512"/>
                      <a:pt x="3253" y="6576"/>
                    </a:cubicBezTo>
                    <a:cubicBezTo>
                      <a:pt x="3132" y="6168"/>
                      <a:pt x="2989" y="5668"/>
                      <a:pt x="3299" y="5311"/>
                    </a:cubicBezTo>
                    <a:cubicBezTo>
                      <a:pt x="3331" y="5305"/>
                      <a:pt x="3362" y="5303"/>
                      <a:pt x="3393" y="5303"/>
                    </a:cubicBezTo>
                    <a:close/>
                    <a:moveTo>
                      <a:pt x="12278" y="8097"/>
                    </a:moveTo>
                    <a:cubicBezTo>
                      <a:pt x="12533" y="8097"/>
                      <a:pt x="12786" y="8132"/>
                      <a:pt x="12996" y="8281"/>
                    </a:cubicBezTo>
                    <a:cubicBezTo>
                      <a:pt x="13094" y="8369"/>
                      <a:pt x="13201" y="8499"/>
                      <a:pt x="13154" y="8642"/>
                    </a:cubicBezTo>
                    <a:cubicBezTo>
                      <a:pt x="13066" y="9013"/>
                      <a:pt x="12761" y="9281"/>
                      <a:pt x="12468" y="9508"/>
                    </a:cubicBezTo>
                    <a:cubicBezTo>
                      <a:pt x="11694" y="10032"/>
                      <a:pt x="10763" y="10250"/>
                      <a:pt x="9855" y="10398"/>
                    </a:cubicBezTo>
                    <a:cubicBezTo>
                      <a:pt x="9392" y="10453"/>
                      <a:pt x="8929" y="10547"/>
                      <a:pt x="8456" y="10560"/>
                    </a:cubicBezTo>
                    <a:cubicBezTo>
                      <a:pt x="7956" y="10639"/>
                      <a:pt x="7441" y="10588"/>
                      <a:pt x="6951" y="10731"/>
                    </a:cubicBezTo>
                    <a:cubicBezTo>
                      <a:pt x="8275" y="9375"/>
                      <a:pt x="10017" y="8392"/>
                      <a:pt x="11899" y="8114"/>
                    </a:cubicBezTo>
                    <a:cubicBezTo>
                      <a:pt x="12022" y="8106"/>
                      <a:pt x="12150" y="8097"/>
                      <a:pt x="12278" y="8097"/>
                    </a:cubicBezTo>
                    <a:close/>
                    <a:moveTo>
                      <a:pt x="11010" y="13402"/>
                    </a:moveTo>
                    <a:cubicBezTo>
                      <a:pt x="11284" y="13402"/>
                      <a:pt x="11555" y="13451"/>
                      <a:pt x="11773" y="13628"/>
                    </a:cubicBezTo>
                    <a:cubicBezTo>
                      <a:pt x="11848" y="14054"/>
                      <a:pt x="11472" y="14369"/>
                      <a:pt x="11144" y="14554"/>
                    </a:cubicBezTo>
                    <a:cubicBezTo>
                      <a:pt x="10355" y="14985"/>
                      <a:pt x="9504" y="15258"/>
                      <a:pt x="8646" y="15513"/>
                    </a:cubicBezTo>
                    <a:cubicBezTo>
                      <a:pt x="7789" y="15782"/>
                      <a:pt x="6891" y="15930"/>
                      <a:pt x="6029" y="16175"/>
                    </a:cubicBezTo>
                    <a:cubicBezTo>
                      <a:pt x="7252" y="14897"/>
                      <a:pt x="8771" y="13744"/>
                      <a:pt x="10564" y="13433"/>
                    </a:cubicBezTo>
                    <a:cubicBezTo>
                      <a:pt x="10708" y="13417"/>
                      <a:pt x="10860" y="13402"/>
                      <a:pt x="11010" y="13402"/>
                    </a:cubicBezTo>
                    <a:close/>
                    <a:moveTo>
                      <a:pt x="3139" y="11946"/>
                    </a:moveTo>
                    <a:cubicBezTo>
                      <a:pt x="3142" y="11946"/>
                      <a:pt x="3144" y="11946"/>
                      <a:pt x="3147" y="11946"/>
                    </a:cubicBezTo>
                    <a:cubicBezTo>
                      <a:pt x="3600" y="11978"/>
                      <a:pt x="4022" y="12251"/>
                      <a:pt x="4254" y="12636"/>
                    </a:cubicBezTo>
                    <a:cubicBezTo>
                      <a:pt x="4541" y="13076"/>
                      <a:pt x="4703" y="13577"/>
                      <a:pt x="4879" y="14067"/>
                    </a:cubicBezTo>
                    <a:cubicBezTo>
                      <a:pt x="5125" y="14777"/>
                      <a:pt x="5306" y="15513"/>
                      <a:pt x="5315" y="16263"/>
                    </a:cubicBezTo>
                    <a:cubicBezTo>
                      <a:pt x="4684" y="16199"/>
                      <a:pt x="4180" y="15758"/>
                      <a:pt x="3722" y="15356"/>
                    </a:cubicBezTo>
                    <a:cubicBezTo>
                      <a:pt x="3281" y="14925"/>
                      <a:pt x="2892" y="14434"/>
                      <a:pt x="2604" y="13883"/>
                    </a:cubicBezTo>
                    <a:cubicBezTo>
                      <a:pt x="2433" y="13553"/>
                      <a:pt x="2289" y="13188"/>
                      <a:pt x="2285" y="12812"/>
                    </a:cubicBezTo>
                    <a:cubicBezTo>
                      <a:pt x="2285" y="12356"/>
                      <a:pt x="2683" y="11946"/>
                      <a:pt x="3139" y="11946"/>
                    </a:cubicBezTo>
                    <a:close/>
                    <a:moveTo>
                      <a:pt x="1125" y="19308"/>
                    </a:moveTo>
                    <a:cubicBezTo>
                      <a:pt x="1281" y="19308"/>
                      <a:pt x="1437" y="19320"/>
                      <a:pt x="1585" y="19368"/>
                    </a:cubicBezTo>
                    <a:cubicBezTo>
                      <a:pt x="2540" y="19581"/>
                      <a:pt x="3318" y="20244"/>
                      <a:pt x="3985" y="20929"/>
                    </a:cubicBezTo>
                    <a:cubicBezTo>
                      <a:pt x="4393" y="21402"/>
                      <a:pt x="4791" y="21934"/>
                      <a:pt x="4884" y="22569"/>
                    </a:cubicBezTo>
                    <a:cubicBezTo>
                      <a:pt x="4180" y="22435"/>
                      <a:pt x="3521" y="22129"/>
                      <a:pt x="2869" y="21842"/>
                    </a:cubicBezTo>
                    <a:cubicBezTo>
                      <a:pt x="2048" y="21453"/>
                      <a:pt x="1214" y="21017"/>
                      <a:pt x="630" y="20300"/>
                    </a:cubicBezTo>
                    <a:cubicBezTo>
                      <a:pt x="487" y="20105"/>
                      <a:pt x="320" y="19887"/>
                      <a:pt x="325" y="19637"/>
                    </a:cubicBezTo>
                    <a:cubicBezTo>
                      <a:pt x="399" y="19432"/>
                      <a:pt x="621" y="19336"/>
                      <a:pt x="820" y="19317"/>
                    </a:cubicBezTo>
                    <a:cubicBezTo>
                      <a:pt x="921" y="19313"/>
                      <a:pt x="1023" y="19308"/>
                      <a:pt x="1125" y="19308"/>
                    </a:cubicBezTo>
                    <a:close/>
                    <a:moveTo>
                      <a:pt x="10324" y="18618"/>
                    </a:moveTo>
                    <a:cubicBezTo>
                      <a:pt x="10482" y="18618"/>
                      <a:pt x="10639" y="18641"/>
                      <a:pt x="10791" y="18696"/>
                    </a:cubicBezTo>
                    <a:cubicBezTo>
                      <a:pt x="10981" y="18761"/>
                      <a:pt x="11120" y="18970"/>
                      <a:pt x="11055" y="19173"/>
                    </a:cubicBezTo>
                    <a:cubicBezTo>
                      <a:pt x="10962" y="19544"/>
                      <a:pt x="10643" y="19789"/>
                      <a:pt x="10383" y="20049"/>
                    </a:cubicBezTo>
                    <a:cubicBezTo>
                      <a:pt x="9303" y="20985"/>
                      <a:pt x="7997" y="21620"/>
                      <a:pt x="6690" y="22180"/>
                    </a:cubicBezTo>
                    <a:cubicBezTo>
                      <a:pt x="6251" y="22351"/>
                      <a:pt x="5801" y="22541"/>
                      <a:pt x="5334" y="22620"/>
                    </a:cubicBezTo>
                    <a:cubicBezTo>
                      <a:pt x="5662" y="22023"/>
                      <a:pt x="6144" y="21527"/>
                      <a:pt x="6575" y="21004"/>
                    </a:cubicBezTo>
                    <a:cubicBezTo>
                      <a:pt x="7381" y="20091"/>
                      <a:pt x="8303" y="19224"/>
                      <a:pt x="9461" y="18793"/>
                    </a:cubicBezTo>
                    <a:cubicBezTo>
                      <a:pt x="9735" y="18697"/>
                      <a:pt x="10031" y="18618"/>
                      <a:pt x="10324" y="18618"/>
                    </a:cubicBezTo>
                    <a:close/>
                    <a:moveTo>
                      <a:pt x="10994" y="23484"/>
                    </a:moveTo>
                    <a:cubicBezTo>
                      <a:pt x="11056" y="23484"/>
                      <a:pt x="11118" y="23486"/>
                      <a:pt x="11180" y="23491"/>
                    </a:cubicBezTo>
                    <a:cubicBezTo>
                      <a:pt x="11277" y="23580"/>
                      <a:pt x="11426" y="23668"/>
                      <a:pt x="11371" y="23825"/>
                    </a:cubicBezTo>
                    <a:cubicBezTo>
                      <a:pt x="11305" y="24061"/>
                      <a:pt x="11176" y="24275"/>
                      <a:pt x="11018" y="24464"/>
                    </a:cubicBezTo>
                    <a:cubicBezTo>
                      <a:pt x="10425" y="25201"/>
                      <a:pt x="9652" y="25770"/>
                      <a:pt x="8887" y="26313"/>
                    </a:cubicBezTo>
                    <a:cubicBezTo>
                      <a:pt x="8058" y="26865"/>
                      <a:pt x="7205" y="27383"/>
                      <a:pt x="6288" y="27777"/>
                    </a:cubicBezTo>
                    <a:cubicBezTo>
                      <a:pt x="6440" y="27448"/>
                      <a:pt x="6561" y="27110"/>
                      <a:pt x="6718" y="26790"/>
                    </a:cubicBezTo>
                    <a:cubicBezTo>
                      <a:pt x="7163" y="25877"/>
                      <a:pt x="7858" y="25118"/>
                      <a:pt x="8619" y="24459"/>
                    </a:cubicBezTo>
                    <a:cubicBezTo>
                      <a:pt x="9294" y="23928"/>
                      <a:pt x="10118" y="23484"/>
                      <a:pt x="10994" y="23484"/>
                    </a:cubicBezTo>
                    <a:close/>
                    <a:moveTo>
                      <a:pt x="1750" y="24947"/>
                    </a:moveTo>
                    <a:cubicBezTo>
                      <a:pt x="1798" y="24947"/>
                      <a:pt x="1845" y="24949"/>
                      <a:pt x="1891" y="24951"/>
                    </a:cubicBezTo>
                    <a:cubicBezTo>
                      <a:pt x="2781" y="25025"/>
                      <a:pt x="3591" y="25465"/>
                      <a:pt x="4300" y="25975"/>
                    </a:cubicBezTo>
                    <a:cubicBezTo>
                      <a:pt x="4954" y="26475"/>
                      <a:pt x="5584" y="27083"/>
                      <a:pt x="5862" y="27874"/>
                    </a:cubicBezTo>
                    <a:cubicBezTo>
                      <a:pt x="5426" y="27754"/>
                      <a:pt x="4995" y="27605"/>
                      <a:pt x="4550" y="27527"/>
                    </a:cubicBezTo>
                    <a:cubicBezTo>
                      <a:pt x="3397" y="27314"/>
                      <a:pt x="2206" y="27147"/>
                      <a:pt x="1150" y="26610"/>
                    </a:cubicBezTo>
                    <a:cubicBezTo>
                      <a:pt x="812" y="26433"/>
                      <a:pt x="436" y="26211"/>
                      <a:pt x="316" y="25822"/>
                    </a:cubicBezTo>
                    <a:cubicBezTo>
                      <a:pt x="247" y="25641"/>
                      <a:pt x="399" y="25479"/>
                      <a:pt x="506" y="25359"/>
                    </a:cubicBezTo>
                    <a:cubicBezTo>
                      <a:pt x="841" y="25052"/>
                      <a:pt x="1305" y="24947"/>
                      <a:pt x="1750" y="24947"/>
                    </a:cubicBezTo>
                    <a:close/>
                    <a:moveTo>
                      <a:pt x="11180" y="27870"/>
                    </a:moveTo>
                    <a:cubicBezTo>
                      <a:pt x="11412" y="27930"/>
                      <a:pt x="11574" y="28161"/>
                      <a:pt x="11574" y="28398"/>
                    </a:cubicBezTo>
                    <a:cubicBezTo>
                      <a:pt x="11602" y="28898"/>
                      <a:pt x="11347" y="29356"/>
                      <a:pt x="11110" y="29779"/>
                    </a:cubicBezTo>
                    <a:cubicBezTo>
                      <a:pt x="10592" y="30603"/>
                      <a:pt x="10008" y="31381"/>
                      <a:pt x="9401" y="32136"/>
                    </a:cubicBezTo>
                    <a:cubicBezTo>
                      <a:pt x="9021" y="32619"/>
                      <a:pt x="8558" y="33017"/>
                      <a:pt x="8127" y="33448"/>
                    </a:cubicBezTo>
                    <a:cubicBezTo>
                      <a:pt x="8150" y="33156"/>
                      <a:pt x="8086" y="32873"/>
                      <a:pt x="8071" y="32581"/>
                    </a:cubicBezTo>
                    <a:cubicBezTo>
                      <a:pt x="8095" y="32007"/>
                      <a:pt x="8234" y="31437"/>
                      <a:pt x="8428" y="30895"/>
                    </a:cubicBezTo>
                    <a:cubicBezTo>
                      <a:pt x="8794" y="29918"/>
                      <a:pt x="9378" y="29001"/>
                      <a:pt x="10189" y="28333"/>
                    </a:cubicBezTo>
                    <a:cubicBezTo>
                      <a:pt x="10485" y="28115"/>
                      <a:pt x="10815" y="27925"/>
                      <a:pt x="11180" y="27870"/>
                    </a:cubicBezTo>
                    <a:close/>
                    <a:moveTo>
                      <a:pt x="3291" y="31399"/>
                    </a:moveTo>
                    <a:cubicBezTo>
                      <a:pt x="3573" y="31399"/>
                      <a:pt x="3859" y="31462"/>
                      <a:pt x="4139" y="31516"/>
                    </a:cubicBezTo>
                    <a:cubicBezTo>
                      <a:pt x="5435" y="31822"/>
                      <a:pt x="6557" y="32604"/>
                      <a:pt x="7590" y="33425"/>
                    </a:cubicBezTo>
                    <a:cubicBezTo>
                      <a:pt x="6594" y="33675"/>
                      <a:pt x="5570" y="33804"/>
                      <a:pt x="4545" y="33888"/>
                    </a:cubicBezTo>
                    <a:cubicBezTo>
                      <a:pt x="3837" y="33888"/>
                      <a:pt x="3104" y="33772"/>
                      <a:pt x="2488" y="33415"/>
                    </a:cubicBezTo>
                    <a:cubicBezTo>
                      <a:pt x="2202" y="33244"/>
                      <a:pt x="1947" y="32985"/>
                      <a:pt x="1859" y="32656"/>
                    </a:cubicBezTo>
                    <a:cubicBezTo>
                      <a:pt x="1761" y="32386"/>
                      <a:pt x="1891" y="32100"/>
                      <a:pt x="2048" y="31882"/>
                    </a:cubicBezTo>
                    <a:cubicBezTo>
                      <a:pt x="2280" y="31627"/>
                      <a:pt x="2618" y="31479"/>
                      <a:pt x="2961" y="31432"/>
                    </a:cubicBezTo>
                    <a:cubicBezTo>
                      <a:pt x="3070" y="31409"/>
                      <a:pt x="3180" y="31399"/>
                      <a:pt x="3291" y="31399"/>
                    </a:cubicBezTo>
                    <a:close/>
                    <a:moveTo>
                      <a:pt x="13116" y="32772"/>
                    </a:moveTo>
                    <a:cubicBezTo>
                      <a:pt x="13271" y="32772"/>
                      <a:pt x="13421" y="32823"/>
                      <a:pt x="13529" y="32942"/>
                    </a:cubicBezTo>
                    <a:cubicBezTo>
                      <a:pt x="13678" y="33119"/>
                      <a:pt x="13761" y="33342"/>
                      <a:pt x="13807" y="33564"/>
                    </a:cubicBezTo>
                    <a:cubicBezTo>
                      <a:pt x="13877" y="34101"/>
                      <a:pt x="13854" y="34648"/>
                      <a:pt x="13733" y="35176"/>
                    </a:cubicBezTo>
                    <a:cubicBezTo>
                      <a:pt x="13599" y="35811"/>
                      <a:pt x="13256" y="36376"/>
                      <a:pt x="12913" y="36918"/>
                    </a:cubicBezTo>
                    <a:cubicBezTo>
                      <a:pt x="12436" y="37674"/>
                      <a:pt x="11750" y="38266"/>
                      <a:pt x="11065" y="38827"/>
                    </a:cubicBezTo>
                    <a:cubicBezTo>
                      <a:pt x="10958" y="38252"/>
                      <a:pt x="10898" y="37674"/>
                      <a:pt x="10926" y="37090"/>
                    </a:cubicBezTo>
                    <a:cubicBezTo>
                      <a:pt x="10990" y="35955"/>
                      <a:pt x="11217" y="34792"/>
                      <a:pt x="11815" y="33810"/>
                    </a:cubicBezTo>
                    <a:cubicBezTo>
                      <a:pt x="12051" y="33457"/>
                      <a:pt x="12301" y="33096"/>
                      <a:pt x="12686" y="32897"/>
                    </a:cubicBezTo>
                    <a:cubicBezTo>
                      <a:pt x="12811" y="32819"/>
                      <a:pt x="12966" y="32772"/>
                      <a:pt x="13116" y="32772"/>
                    </a:cubicBezTo>
                    <a:close/>
                    <a:moveTo>
                      <a:pt x="7196" y="37875"/>
                    </a:moveTo>
                    <a:cubicBezTo>
                      <a:pt x="7578" y="37875"/>
                      <a:pt x="7958" y="37914"/>
                      <a:pt x="8322" y="38035"/>
                    </a:cubicBezTo>
                    <a:cubicBezTo>
                      <a:pt x="9160" y="38303"/>
                      <a:pt x="9948" y="38711"/>
                      <a:pt x="10693" y="39175"/>
                    </a:cubicBezTo>
                    <a:cubicBezTo>
                      <a:pt x="9754" y="39490"/>
                      <a:pt x="8790" y="39749"/>
                      <a:pt x="7798" y="39819"/>
                    </a:cubicBezTo>
                    <a:cubicBezTo>
                      <a:pt x="7612" y="39846"/>
                      <a:pt x="7423" y="39859"/>
                      <a:pt x="7235" y="39859"/>
                    </a:cubicBezTo>
                    <a:cubicBezTo>
                      <a:pt x="6886" y="39859"/>
                      <a:pt x="6537" y="39815"/>
                      <a:pt x="6200" y="39740"/>
                    </a:cubicBezTo>
                    <a:cubicBezTo>
                      <a:pt x="5773" y="39642"/>
                      <a:pt x="5347" y="39342"/>
                      <a:pt x="5287" y="38882"/>
                    </a:cubicBezTo>
                    <a:cubicBezTo>
                      <a:pt x="5379" y="38262"/>
                      <a:pt x="6047" y="38002"/>
                      <a:pt x="6594" y="37901"/>
                    </a:cubicBezTo>
                    <a:cubicBezTo>
                      <a:pt x="6794" y="37886"/>
                      <a:pt x="6995" y="37875"/>
                      <a:pt x="7196" y="37875"/>
                    </a:cubicBezTo>
                    <a:close/>
                    <a:moveTo>
                      <a:pt x="15286" y="38141"/>
                    </a:moveTo>
                    <a:cubicBezTo>
                      <a:pt x="15382" y="38220"/>
                      <a:pt x="15485" y="38303"/>
                      <a:pt x="15526" y="38433"/>
                    </a:cubicBezTo>
                    <a:cubicBezTo>
                      <a:pt x="15748" y="38970"/>
                      <a:pt x="15716" y="39564"/>
                      <a:pt x="15679" y="40133"/>
                    </a:cubicBezTo>
                    <a:cubicBezTo>
                      <a:pt x="15554" y="41185"/>
                      <a:pt x="15137" y="42186"/>
                      <a:pt x="14567" y="43071"/>
                    </a:cubicBezTo>
                    <a:cubicBezTo>
                      <a:pt x="14514" y="43134"/>
                      <a:pt x="14490" y="43262"/>
                      <a:pt x="14392" y="43262"/>
                    </a:cubicBezTo>
                    <a:cubicBezTo>
                      <a:pt x="14388" y="43262"/>
                      <a:pt x="14385" y="43262"/>
                      <a:pt x="14382" y="43261"/>
                    </a:cubicBezTo>
                    <a:cubicBezTo>
                      <a:pt x="14140" y="42515"/>
                      <a:pt x="14057" y="41722"/>
                      <a:pt x="14090" y="40940"/>
                    </a:cubicBezTo>
                    <a:cubicBezTo>
                      <a:pt x="14080" y="40398"/>
                      <a:pt x="14174" y="39860"/>
                      <a:pt x="14341" y="39346"/>
                    </a:cubicBezTo>
                    <a:cubicBezTo>
                      <a:pt x="14516" y="38859"/>
                      <a:pt x="14803" y="38369"/>
                      <a:pt x="15286" y="38141"/>
                    </a:cubicBezTo>
                    <a:close/>
                    <a:moveTo>
                      <a:pt x="11777" y="43281"/>
                    </a:moveTo>
                    <a:cubicBezTo>
                      <a:pt x="12351" y="43281"/>
                      <a:pt x="12926" y="43360"/>
                      <a:pt x="13492" y="43465"/>
                    </a:cubicBezTo>
                    <a:cubicBezTo>
                      <a:pt x="13738" y="43525"/>
                      <a:pt x="14001" y="43553"/>
                      <a:pt x="14229" y="43678"/>
                    </a:cubicBezTo>
                    <a:cubicBezTo>
                      <a:pt x="13140" y="44322"/>
                      <a:pt x="11944" y="44799"/>
                      <a:pt x="10703" y="45063"/>
                    </a:cubicBezTo>
                    <a:cubicBezTo>
                      <a:pt x="10392" y="45121"/>
                      <a:pt x="10071" y="45183"/>
                      <a:pt x="9752" y="45183"/>
                    </a:cubicBezTo>
                    <a:cubicBezTo>
                      <a:pt x="9564" y="45183"/>
                      <a:pt x="9377" y="45161"/>
                      <a:pt x="9192" y="45105"/>
                    </a:cubicBezTo>
                    <a:cubicBezTo>
                      <a:pt x="8929" y="45040"/>
                      <a:pt x="8674" y="44864"/>
                      <a:pt x="8591" y="44596"/>
                    </a:cubicBezTo>
                    <a:cubicBezTo>
                      <a:pt x="8558" y="44345"/>
                      <a:pt x="8775" y="44160"/>
                      <a:pt x="8961" y="44030"/>
                    </a:cubicBezTo>
                    <a:cubicBezTo>
                      <a:pt x="9508" y="43696"/>
                      <a:pt x="10129" y="43506"/>
                      <a:pt x="10755" y="43377"/>
                    </a:cubicBezTo>
                    <a:cubicBezTo>
                      <a:pt x="11093" y="43309"/>
                      <a:pt x="11435" y="43281"/>
                      <a:pt x="11777" y="43281"/>
                    </a:cubicBezTo>
                    <a:close/>
                    <a:moveTo>
                      <a:pt x="10166" y="0"/>
                    </a:moveTo>
                    <a:cubicBezTo>
                      <a:pt x="10014" y="0"/>
                      <a:pt x="9857" y="60"/>
                      <a:pt x="9735" y="150"/>
                    </a:cubicBezTo>
                    <a:cubicBezTo>
                      <a:pt x="9281" y="497"/>
                      <a:pt x="9003" y="1021"/>
                      <a:pt x="8790" y="1540"/>
                    </a:cubicBezTo>
                    <a:cubicBezTo>
                      <a:pt x="8540" y="2128"/>
                      <a:pt x="8447" y="2759"/>
                      <a:pt x="8354" y="3384"/>
                    </a:cubicBezTo>
                    <a:cubicBezTo>
                      <a:pt x="8289" y="4000"/>
                      <a:pt x="8206" y="4626"/>
                      <a:pt x="8289" y="5242"/>
                    </a:cubicBezTo>
                    <a:cubicBezTo>
                      <a:pt x="8341" y="5543"/>
                      <a:pt x="8266" y="5844"/>
                      <a:pt x="8298" y="6145"/>
                    </a:cubicBezTo>
                    <a:cubicBezTo>
                      <a:pt x="7599" y="7243"/>
                      <a:pt x="7122" y="8466"/>
                      <a:pt x="6690" y="9689"/>
                    </a:cubicBezTo>
                    <a:cubicBezTo>
                      <a:pt x="6570" y="10000"/>
                      <a:pt x="6510" y="10329"/>
                      <a:pt x="6367" y="10630"/>
                    </a:cubicBezTo>
                    <a:cubicBezTo>
                      <a:pt x="6269" y="10329"/>
                      <a:pt x="6273" y="10004"/>
                      <a:pt x="6190" y="9698"/>
                    </a:cubicBezTo>
                    <a:cubicBezTo>
                      <a:pt x="5973" y="8828"/>
                      <a:pt x="5801" y="7938"/>
                      <a:pt x="5454" y="7104"/>
                    </a:cubicBezTo>
                    <a:cubicBezTo>
                      <a:pt x="5161" y="6414"/>
                      <a:pt x="4699" y="5802"/>
                      <a:pt x="4124" y="5325"/>
                    </a:cubicBezTo>
                    <a:cubicBezTo>
                      <a:pt x="3926" y="5177"/>
                      <a:pt x="3703" y="5025"/>
                      <a:pt x="3451" y="5025"/>
                    </a:cubicBezTo>
                    <a:cubicBezTo>
                      <a:pt x="3419" y="5025"/>
                      <a:pt x="3387" y="5028"/>
                      <a:pt x="3355" y="5033"/>
                    </a:cubicBezTo>
                    <a:cubicBezTo>
                      <a:pt x="3352" y="5033"/>
                      <a:pt x="3350" y="5033"/>
                      <a:pt x="3348" y="5033"/>
                    </a:cubicBezTo>
                    <a:cubicBezTo>
                      <a:pt x="3097" y="5033"/>
                      <a:pt x="2933" y="5280"/>
                      <a:pt x="2882" y="5505"/>
                    </a:cubicBezTo>
                    <a:cubicBezTo>
                      <a:pt x="2762" y="6150"/>
                      <a:pt x="2993" y="6794"/>
                      <a:pt x="3281" y="7363"/>
                    </a:cubicBezTo>
                    <a:cubicBezTo>
                      <a:pt x="3921" y="8652"/>
                      <a:pt x="5018" y="9611"/>
                      <a:pt x="6010" y="10616"/>
                    </a:cubicBezTo>
                    <a:cubicBezTo>
                      <a:pt x="6158" y="10731"/>
                      <a:pt x="6070" y="10987"/>
                      <a:pt x="6269" y="11056"/>
                    </a:cubicBezTo>
                    <a:cubicBezTo>
                      <a:pt x="5908" y="12414"/>
                      <a:pt x="5672" y="13799"/>
                      <a:pt x="5435" y="15179"/>
                    </a:cubicBezTo>
                    <a:cubicBezTo>
                      <a:pt x="5426" y="14721"/>
                      <a:pt x="5245" y="14295"/>
                      <a:pt x="5101" y="13864"/>
                    </a:cubicBezTo>
                    <a:cubicBezTo>
                      <a:pt x="4875" y="13229"/>
                      <a:pt x="4667" y="12544"/>
                      <a:pt x="4139" y="12080"/>
                    </a:cubicBezTo>
                    <a:cubicBezTo>
                      <a:pt x="3880" y="11833"/>
                      <a:pt x="3503" y="11678"/>
                      <a:pt x="3137" y="11678"/>
                    </a:cubicBezTo>
                    <a:cubicBezTo>
                      <a:pt x="2859" y="11678"/>
                      <a:pt x="2588" y="11767"/>
                      <a:pt x="2382" y="11973"/>
                    </a:cubicBezTo>
                    <a:cubicBezTo>
                      <a:pt x="2099" y="12238"/>
                      <a:pt x="1970" y="12632"/>
                      <a:pt x="2020" y="13011"/>
                    </a:cubicBezTo>
                    <a:cubicBezTo>
                      <a:pt x="2086" y="13553"/>
                      <a:pt x="2345" y="14049"/>
                      <a:pt x="2642" y="14503"/>
                    </a:cubicBezTo>
                    <a:cubicBezTo>
                      <a:pt x="3008" y="15031"/>
                      <a:pt x="3429" y="15536"/>
                      <a:pt x="3953" y="15921"/>
                    </a:cubicBezTo>
                    <a:cubicBezTo>
                      <a:pt x="4338" y="16218"/>
                      <a:pt x="4772" y="16505"/>
                      <a:pt x="5273" y="16537"/>
                    </a:cubicBezTo>
                    <a:cubicBezTo>
                      <a:pt x="5176" y="17283"/>
                      <a:pt x="5144" y="18029"/>
                      <a:pt x="5069" y="18780"/>
                    </a:cubicBezTo>
                    <a:cubicBezTo>
                      <a:pt x="5074" y="19308"/>
                      <a:pt x="5056" y="19840"/>
                      <a:pt x="5028" y="20373"/>
                    </a:cubicBezTo>
                    <a:cubicBezTo>
                      <a:pt x="5000" y="20967"/>
                      <a:pt x="5088" y="21555"/>
                      <a:pt x="5050" y="22148"/>
                    </a:cubicBezTo>
                    <a:cubicBezTo>
                      <a:pt x="4889" y="21578"/>
                      <a:pt x="4522" y="21087"/>
                      <a:pt x="4111" y="20670"/>
                    </a:cubicBezTo>
                    <a:cubicBezTo>
                      <a:pt x="3382" y="19900"/>
                      <a:pt x="2479" y="19206"/>
                      <a:pt x="1404" y="19049"/>
                    </a:cubicBezTo>
                    <a:cubicBezTo>
                      <a:pt x="1266" y="19049"/>
                      <a:pt x="1124" y="19039"/>
                      <a:pt x="983" y="19039"/>
                    </a:cubicBezTo>
                    <a:cubicBezTo>
                      <a:pt x="768" y="19039"/>
                      <a:pt x="555" y="19061"/>
                      <a:pt x="362" y="19173"/>
                    </a:cubicBezTo>
                    <a:cubicBezTo>
                      <a:pt x="121" y="19280"/>
                      <a:pt x="1" y="19577"/>
                      <a:pt x="70" y="19832"/>
                    </a:cubicBezTo>
                    <a:cubicBezTo>
                      <a:pt x="163" y="20257"/>
                      <a:pt x="497" y="20572"/>
                      <a:pt x="793" y="20869"/>
                    </a:cubicBezTo>
                    <a:cubicBezTo>
                      <a:pt x="1182" y="21258"/>
                      <a:pt x="1659" y="21541"/>
                      <a:pt x="2146" y="21791"/>
                    </a:cubicBezTo>
                    <a:cubicBezTo>
                      <a:pt x="2809" y="22139"/>
                      <a:pt x="3499" y="22445"/>
                      <a:pt x="4212" y="22685"/>
                    </a:cubicBezTo>
                    <a:cubicBezTo>
                      <a:pt x="4469" y="22753"/>
                      <a:pt x="4729" y="22860"/>
                      <a:pt x="4996" y="22860"/>
                    </a:cubicBezTo>
                    <a:cubicBezTo>
                      <a:pt x="5037" y="22860"/>
                      <a:pt x="5079" y="22857"/>
                      <a:pt x="5120" y="22852"/>
                    </a:cubicBezTo>
                    <a:cubicBezTo>
                      <a:pt x="5185" y="24219"/>
                      <a:pt x="5379" y="25586"/>
                      <a:pt x="5653" y="26925"/>
                    </a:cubicBezTo>
                    <a:cubicBezTo>
                      <a:pt x="5167" y="26202"/>
                      <a:pt x="4439" y="25683"/>
                      <a:pt x="3694" y="25252"/>
                    </a:cubicBezTo>
                    <a:cubicBezTo>
                      <a:pt x="3092" y="24913"/>
                      <a:pt x="2416" y="24677"/>
                      <a:pt x="1722" y="24677"/>
                    </a:cubicBezTo>
                    <a:cubicBezTo>
                      <a:pt x="1668" y="24677"/>
                      <a:pt x="1613" y="24679"/>
                      <a:pt x="1558" y="24682"/>
                    </a:cubicBezTo>
                    <a:cubicBezTo>
                      <a:pt x="1141" y="24714"/>
                      <a:pt x="714" y="24821"/>
                      <a:pt x="380" y="25090"/>
                    </a:cubicBezTo>
                    <a:cubicBezTo>
                      <a:pt x="158" y="25257"/>
                      <a:pt x="5" y="25535"/>
                      <a:pt x="33" y="25817"/>
                    </a:cubicBezTo>
                    <a:cubicBezTo>
                      <a:pt x="121" y="26257"/>
                      <a:pt x="487" y="26572"/>
                      <a:pt x="863" y="26777"/>
                    </a:cubicBezTo>
                    <a:cubicBezTo>
                      <a:pt x="1673" y="27226"/>
                      <a:pt x="2582" y="27438"/>
                      <a:pt x="3480" y="27615"/>
                    </a:cubicBezTo>
                    <a:cubicBezTo>
                      <a:pt x="4055" y="27726"/>
                      <a:pt x="4639" y="27805"/>
                      <a:pt x="5204" y="27972"/>
                    </a:cubicBezTo>
                    <a:cubicBezTo>
                      <a:pt x="5439" y="28037"/>
                      <a:pt x="5667" y="28143"/>
                      <a:pt x="5918" y="28143"/>
                    </a:cubicBezTo>
                    <a:cubicBezTo>
                      <a:pt x="6144" y="29176"/>
                      <a:pt x="6446" y="30186"/>
                      <a:pt x="6797" y="31178"/>
                    </a:cubicBezTo>
                    <a:cubicBezTo>
                      <a:pt x="7038" y="31830"/>
                      <a:pt x="7246" y="32498"/>
                      <a:pt x="7576" y="33115"/>
                    </a:cubicBezTo>
                    <a:cubicBezTo>
                      <a:pt x="7252" y="32767"/>
                      <a:pt x="6835" y="32525"/>
                      <a:pt x="6446" y="32257"/>
                    </a:cubicBezTo>
                    <a:cubicBezTo>
                      <a:pt x="5584" y="31715"/>
                      <a:pt x="4639" y="31238"/>
                      <a:pt x="3610" y="31154"/>
                    </a:cubicBezTo>
                    <a:cubicBezTo>
                      <a:pt x="3513" y="31134"/>
                      <a:pt x="3415" y="31126"/>
                      <a:pt x="3317" y="31126"/>
                    </a:cubicBezTo>
                    <a:cubicBezTo>
                      <a:pt x="3083" y="31126"/>
                      <a:pt x="2846" y="31173"/>
                      <a:pt x="2614" y="31219"/>
                    </a:cubicBezTo>
                    <a:cubicBezTo>
                      <a:pt x="2123" y="31353"/>
                      <a:pt x="1673" y="31734"/>
                      <a:pt x="1571" y="32253"/>
                    </a:cubicBezTo>
                    <a:cubicBezTo>
                      <a:pt x="1474" y="32758"/>
                      <a:pt x="1766" y="33276"/>
                      <a:pt x="2183" y="33550"/>
                    </a:cubicBezTo>
                    <a:cubicBezTo>
                      <a:pt x="2832" y="34009"/>
                      <a:pt x="3643" y="34124"/>
                      <a:pt x="4411" y="34171"/>
                    </a:cubicBezTo>
                    <a:cubicBezTo>
                      <a:pt x="5445" y="34092"/>
                      <a:pt x="6478" y="33967"/>
                      <a:pt x="7488" y="33740"/>
                    </a:cubicBezTo>
                    <a:cubicBezTo>
                      <a:pt x="7599" y="33707"/>
                      <a:pt x="7715" y="33707"/>
                      <a:pt x="7826" y="33703"/>
                    </a:cubicBezTo>
                    <a:cubicBezTo>
                      <a:pt x="8364" y="34958"/>
                      <a:pt x="9031" y="36158"/>
                      <a:pt x="9720" y="37340"/>
                    </a:cubicBezTo>
                    <a:cubicBezTo>
                      <a:pt x="10032" y="37854"/>
                      <a:pt x="10342" y="38369"/>
                      <a:pt x="10685" y="38859"/>
                    </a:cubicBezTo>
                    <a:cubicBezTo>
                      <a:pt x="9971" y="38419"/>
                      <a:pt x="9216" y="38040"/>
                      <a:pt x="8419" y="37779"/>
                    </a:cubicBezTo>
                    <a:cubicBezTo>
                      <a:pt x="8007" y="37647"/>
                      <a:pt x="7578" y="37598"/>
                      <a:pt x="7149" y="37598"/>
                    </a:cubicBezTo>
                    <a:cubicBezTo>
                      <a:pt x="6965" y="37598"/>
                      <a:pt x="6781" y="37607"/>
                      <a:pt x="6598" y="37623"/>
                    </a:cubicBezTo>
                    <a:cubicBezTo>
                      <a:pt x="6102" y="37706"/>
                      <a:pt x="5574" y="37873"/>
                      <a:pt x="5245" y="38275"/>
                    </a:cubicBezTo>
                    <a:cubicBezTo>
                      <a:pt x="5018" y="38540"/>
                      <a:pt x="5005" y="38919"/>
                      <a:pt x="5097" y="39239"/>
                    </a:cubicBezTo>
                    <a:cubicBezTo>
                      <a:pt x="5379" y="39888"/>
                      <a:pt x="6162" y="40073"/>
                      <a:pt x="6802" y="40106"/>
                    </a:cubicBezTo>
                    <a:cubicBezTo>
                      <a:pt x="6918" y="40131"/>
                      <a:pt x="7035" y="40140"/>
                      <a:pt x="7151" y="40140"/>
                    </a:cubicBezTo>
                    <a:cubicBezTo>
                      <a:pt x="7454" y="40140"/>
                      <a:pt x="7756" y="40077"/>
                      <a:pt x="8058" y="40073"/>
                    </a:cubicBezTo>
                    <a:cubicBezTo>
                      <a:pt x="9072" y="39967"/>
                      <a:pt x="10064" y="39707"/>
                      <a:pt x="11009" y="39336"/>
                    </a:cubicBezTo>
                    <a:cubicBezTo>
                      <a:pt x="11940" y="40754"/>
                      <a:pt x="12983" y="42094"/>
                      <a:pt x="14108" y="43362"/>
                    </a:cubicBezTo>
                    <a:cubicBezTo>
                      <a:pt x="13353" y="43118"/>
                      <a:pt x="12556" y="43036"/>
                      <a:pt x="11762" y="43036"/>
                    </a:cubicBezTo>
                    <a:cubicBezTo>
                      <a:pt x="11520" y="43036"/>
                      <a:pt x="11278" y="43044"/>
                      <a:pt x="11037" y="43057"/>
                    </a:cubicBezTo>
                    <a:cubicBezTo>
                      <a:pt x="10291" y="43159"/>
                      <a:pt x="9549" y="43372"/>
                      <a:pt x="8892" y="43747"/>
                    </a:cubicBezTo>
                    <a:cubicBezTo>
                      <a:pt x="8623" y="43918"/>
                      <a:pt x="8313" y="44164"/>
                      <a:pt x="8317" y="44517"/>
                    </a:cubicBezTo>
                    <a:cubicBezTo>
                      <a:pt x="8303" y="44934"/>
                      <a:pt x="8674" y="45244"/>
                      <a:pt x="9044" y="45355"/>
                    </a:cubicBezTo>
                    <a:cubicBezTo>
                      <a:pt x="9286" y="45425"/>
                      <a:pt x="9530" y="45453"/>
                      <a:pt x="9776" y="45453"/>
                    </a:cubicBezTo>
                    <a:cubicBezTo>
                      <a:pt x="10258" y="45453"/>
                      <a:pt x="10742" y="45345"/>
                      <a:pt x="11208" y="45235"/>
                    </a:cubicBezTo>
                    <a:cubicBezTo>
                      <a:pt x="12250" y="44957"/>
                      <a:pt x="13270" y="44568"/>
                      <a:pt x="14196" y="44012"/>
                    </a:cubicBezTo>
                    <a:cubicBezTo>
                      <a:pt x="14307" y="43951"/>
                      <a:pt x="14401" y="43873"/>
                      <a:pt x="14493" y="43798"/>
                    </a:cubicBezTo>
                    <a:cubicBezTo>
                      <a:pt x="14790" y="44160"/>
                      <a:pt x="15132" y="44479"/>
                      <a:pt x="15457" y="44818"/>
                    </a:cubicBezTo>
                    <a:cubicBezTo>
                      <a:pt x="16092" y="45526"/>
                      <a:pt x="16809" y="46161"/>
                      <a:pt x="17482" y="46833"/>
                    </a:cubicBezTo>
                    <a:cubicBezTo>
                      <a:pt x="17773" y="47115"/>
                      <a:pt x="18056" y="47403"/>
                      <a:pt x="18357" y="47681"/>
                    </a:cubicBezTo>
                    <a:cubicBezTo>
                      <a:pt x="18612" y="47940"/>
                      <a:pt x="18922" y="48154"/>
                      <a:pt x="19112" y="48473"/>
                    </a:cubicBezTo>
                    <a:cubicBezTo>
                      <a:pt x="19160" y="48558"/>
                      <a:pt x="19282" y="48633"/>
                      <a:pt x="19382" y="48633"/>
                    </a:cubicBezTo>
                    <a:cubicBezTo>
                      <a:pt x="19456" y="48633"/>
                      <a:pt x="19517" y="48593"/>
                      <a:pt x="19529" y="48487"/>
                    </a:cubicBezTo>
                    <a:cubicBezTo>
                      <a:pt x="19385" y="48246"/>
                      <a:pt x="19150" y="48079"/>
                      <a:pt x="18964" y="47876"/>
                    </a:cubicBezTo>
                    <a:cubicBezTo>
                      <a:pt x="18329" y="47222"/>
                      <a:pt x="17643" y="46634"/>
                      <a:pt x="17009" y="45986"/>
                    </a:cubicBezTo>
                    <a:cubicBezTo>
                      <a:pt x="16198" y="45179"/>
                      <a:pt x="15378" y="44378"/>
                      <a:pt x="14623" y="43520"/>
                    </a:cubicBezTo>
                    <a:cubicBezTo>
                      <a:pt x="14854" y="43127"/>
                      <a:pt x="15113" y="42746"/>
                      <a:pt x="15308" y="42329"/>
                    </a:cubicBezTo>
                    <a:cubicBezTo>
                      <a:pt x="15652" y="41598"/>
                      <a:pt x="15911" y="40809"/>
                      <a:pt x="15966" y="39999"/>
                    </a:cubicBezTo>
                    <a:cubicBezTo>
                      <a:pt x="15975" y="39387"/>
                      <a:pt x="16017" y="38735"/>
                      <a:pt x="15712" y="38179"/>
                    </a:cubicBezTo>
                    <a:cubicBezTo>
                      <a:pt x="15633" y="38012"/>
                      <a:pt x="15466" y="37896"/>
                      <a:pt x="15286" y="37882"/>
                    </a:cubicBezTo>
                    <a:cubicBezTo>
                      <a:pt x="14919" y="37937"/>
                      <a:pt x="14660" y="38234"/>
                      <a:pt x="14446" y="38517"/>
                    </a:cubicBezTo>
                    <a:cubicBezTo>
                      <a:pt x="13956" y="39239"/>
                      <a:pt x="13817" y="40142"/>
                      <a:pt x="13812" y="41000"/>
                    </a:cubicBezTo>
                    <a:cubicBezTo>
                      <a:pt x="13807" y="41616"/>
                      <a:pt x="13807" y="42251"/>
                      <a:pt x="14011" y="42839"/>
                    </a:cubicBezTo>
                    <a:cubicBezTo>
                      <a:pt x="13946" y="42806"/>
                      <a:pt x="13890" y="42755"/>
                      <a:pt x="13881" y="42677"/>
                    </a:cubicBezTo>
                    <a:cubicBezTo>
                      <a:pt x="12908" y="41542"/>
                      <a:pt x="12014" y="40342"/>
                      <a:pt x="11176" y="39109"/>
                    </a:cubicBezTo>
                    <a:cubicBezTo>
                      <a:pt x="11894" y="38493"/>
                      <a:pt x="12645" y="37882"/>
                      <a:pt x="13150" y="37067"/>
                    </a:cubicBezTo>
                    <a:cubicBezTo>
                      <a:pt x="13492" y="36538"/>
                      <a:pt x="13826" y="35987"/>
                      <a:pt x="13974" y="35366"/>
                    </a:cubicBezTo>
                    <a:cubicBezTo>
                      <a:pt x="14132" y="34764"/>
                      <a:pt x="14140" y="34138"/>
                      <a:pt x="14085" y="33522"/>
                    </a:cubicBezTo>
                    <a:cubicBezTo>
                      <a:pt x="14016" y="33198"/>
                      <a:pt x="13890" y="32865"/>
                      <a:pt x="13627" y="32651"/>
                    </a:cubicBezTo>
                    <a:cubicBezTo>
                      <a:pt x="13489" y="32535"/>
                      <a:pt x="13314" y="32495"/>
                      <a:pt x="13137" y="32495"/>
                    </a:cubicBezTo>
                    <a:cubicBezTo>
                      <a:pt x="13024" y="32495"/>
                      <a:pt x="12909" y="32512"/>
                      <a:pt x="12802" y="32535"/>
                    </a:cubicBezTo>
                    <a:cubicBezTo>
                      <a:pt x="12241" y="32720"/>
                      <a:pt x="11856" y="33216"/>
                      <a:pt x="11555" y="33703"/>
                    </a:cubicBezTo>
                    <a:cubicBezTo>
                      <a:pt x="10921" y="34759"/>
                      <a:pt x="10699" y="36006"/>
                      <a:pt x="10643" y="37219"/>
                    </a:cubicBezTo>
                    <a:cubicBezTo>
                      <a:pt x="10633" y="37636"/>
                      <a:pt x="10652" y="38057"/>
                      <a:pt x="10755" y="38465"/>
                    </a:cubicBezTo>
                    <a:cubicBezTo>
                      <a:pt x="10629" y="38369"/>
                      <a:pt x="10597" y="38202"/>
                      <a:pt x="10509" y="38076"/>
                    </a:cubicBezTo>
                    <a:cubicBezTo>
                      <a:pt x="9628" y="36705"/>
                      <a:pt x="8869" y="35269"/>
                      <a:pt x="8159" y="33800"/>
                    </a:cubicBezTo>
                    <a:cubicBezTo>
                      <a:pt x="8336" y="33744"/>
                      <a:pt x="8386" y="33541"/>
                      <a:pt x="8521" y="33429"/>
                    </a:cubicBezTo>
                    <a:cubicBezTo>
                      <a:pt x="9276" y="32841"/>
                      <a:pt x="9837" y="32044"/>
                      <a:pt x="10411" y="31289"/>
                    </a:cubicBezTo>
                    <a:cubicBezTo>
                      <a:pt x="10949" y="30515"/>
                      <a:pt x="11593" y="29765"/>
                      <a:pt x="11820" y="28828"/>
                    </a:cubicBezTo>
                    <a:cubicBezTo>
                      <a:pt x="11861" y="28528"/>
                      <a:pt x="11880" y="28194"/>
                      <a:pt x="11709" y="27925"/>
                    </a:cubicBezTo>
                    <a:cubicBezTo>
                      <a:pt x="11611" y="27726"/>
                      <a:pt x="11388" y="27620"/>
                      <a:pt x="11180" y="27601"/>
                    </a:cubicBezTo>
                    <a:cubicBezTo>
                      <a:pt x="10588" y="27643"/>
                      <a:pt x="10101" y="28028"/>
                      <a:pt x="9675" y="28407"/>
                    </a:cubicBezTo>
                    <a:cubicBezTo>
                      <a:pt x="8910" y="29176"/>
                      <a:pt x="8354" y="30145"/>
                      <a:pt x="8048" y="31182"/>
                    </a:cubicBezTo>
                    <a:cubicBezTo>
                      <a:pt x="7854" y="31766"/>
                      <a:pt x="7812" y="32382"/>
                      <a:pt x="7849" y="32989"/>
                    </a:cubicBezTo>
                    <a:cubicBezTo>
                      <a:pt x="7881" y="33049"/>
                      <a:pt x="7965" y="33188"/>
                      <a:pt x="7877" y="33216"/>
                    </a:cubicBezTo>
                    <a:cubicBezTo>
                      <a:pt x="7780" y="33133"/>
                      <a:pt x="7808" y="32985"/>
                      <a:pt x="7757" y="32878"/>
                    </a:cubicBezTo>
                    <a:cubicBezTo>
                      <a:pt x="7270" y="31743"/>
                      <a:pt x="6857" y="30585"/>
                      <a:pt x="6524" y="29399"/>
                    </a:cubicBezTo>
                    <a:cubicBezTo>
                      <a:pt x="6412" y="28939"/>
                      <a:pt x="6232" y="28495"/>
                      <a:pt x="6204" y="28022"/>
                    </a:cubicBezTo>
                    <a:cubicBezTo>
                      <a:pt x="6603" y="27985"/>
                      <a:pt x="6946" y="27754"/>
                      <a:pt x="7298" y="27587"/>
                    </a:cubicBezTo>
                    <a:cubicBezTo>
                      <a:pt x="8414" y="26989"/>
                      <a:pt x="9480" y="26299"/>
                      <a:pt x="10434" y="25470"/>
                    </a:cubicBezTo>
                    <a:cubicBezTo>
                      <a:pt x="10851" y="25067"/>
                      <a:pt x="11311" y="24673"/>
                      <a:pt x="11561" y="24136"/>
                    </a:cubicBezTo>
                    <a:cubicBezTo>
                      <a:pt x="11676" y="23890"/>
                      <a:pt x="11690" y="23580"/>
                      <a:pt x="11495" y="23371"/>
                    </a:cubicBezTo>
                    <a:cubicBezTo>
                      <a:pt x="11339" y="23237"/>
                      <a:pt x="11144" y="23203"/>
                      <a:pt x="10947" y="23203"/>
                    </a:cubicBezTo>
                    <a:cubicBezTo>
                      <a:pt x="10822" y="23203"/>
                      <a:pt x="10696" y="23217"/>
                      <a:pt x="10578" y="23227"/>
                    </a:cubicBezTo>
                    <a:cubicBezTo>
                      <a:pt x="9498" y="23418"/>
                      <a:pt x="8548" y="24047"/>
                      <a:pt x="7798" y="24825"/>
                    </a:cubicBezTo>
                    <a:cubicBezTo>
                      <a:pt x="7047" y="25604"/>
                      <a:pt x="6408" y="26535"/>
                      <a:pt x="6102" y="27583"/>
                    </a:cubicBezTo>
                    <a:cubicBezTo>
                      <a:pt x="6089" y="27583"/>
                      <a:pt x="6061" y="27577"/>
                      <a:pt x="6047" y="27577"/>
                    </a:cubicBezTo>
                    <a:cubicBezTo>
                      <a:pt x="5760" y="26026"/>
                      <a:pt x="5458" y="24469"/>
                      <a:pt x="5394" y="22889"/>
                    </a:cubicBezTo>
                    <a:cubicBezTo>
                      <a:pt x="6325" y="22657"/>
                      <a:pt x="7205" y="22273"/>
                      <a:pt x="8063" y="21856"/>
                    </a:cubicBezTo>
                    <a:cubicBezTo>
                      <a:pt x="9087" y="21356"/>
                      <a:pt x="10082" y="20762"/>
                      <a:pt x="10894" y="19956"/>
                    </a:cubicBezTo>
                    <a:cubicBezTo>
                      <a:pt x="11046" y="19780"/>
                      <a:pt x="11199" y="19595"/>
                      <a:pt x="11292" y="19382"/>
                    </a:cubicBezTo>
                    <a:cubicBezTo>
                      <a:pt x="11356" y="19192"/>
                      <a:pt x="11324" y="18988"/>
                      <a:pt x="11311" y="18793"/>
                    </a:cubicBezTo>
                    <a:cubicBezTo>
                      <a:pt x="11154" y="18532"/>
                      <a:pt x="10866" y="18365"/>
                      <a:pt x="10563" y="18365"/>
                    </a:cubicBezTo>
                    <a:cubicBezTo>
                      <a:pt x="10544" y="18365"/>
                      <a:pt x="10524" y="18366"/>
                      <a:pt x="10504" y="18367"/>
                    </a:cubicBezTo>
                    <a:cubicBezTo>
                      <a:pt x="10432" y="18360"/>
                      <a:pt x="10361" y="18357"/>
                      <a:pt x="10290" y="18357"/>
                    </a:cubicBezTo>
                    <a:cubicBezTo>
                      <a:pt x="9585" y="18357"/>
                      <a:pt x="8921" y="18678"/>
                      <a:pt x="8336" y="19049"/>
                    </a:cubicBezTo>
                    <a:cubicBezTo>
                      <a:pt x="7126" y="19817"/>
                      <a:pt x="6213" y="20952"/>
                      <a:pt x="5343" y="22069"/>
                    </a:cubicBezTo>
                    <a:cubicBezTo>
                      <a:pt x="5296" y="21318"/>
                      <a:pt x="5268" y="20568"/>
                      <a:pt x="5306" y="19817"/>
                    </a:cubicBezTo>
                    <a:cubicBezTo>
                      <a:pt x="5371" y="19340"/>
                      <a:pt x="5306" y="18859"/>
                      <a:pt x="5379" y="18382"/>
                    </a:cubicBezTo>
                    <a:cubicBezTo>
                      <a:pt x="5422" y="18121"/>
                      <a:pt x="5384" y="17853"/>
                      <a:pt x="5439" y="17589"/>
                    </a:cubicBezTo>
                    <a:cubicBezTo>
                      <a:pt x="5501" y="17283"/>
                      <a:pt x="5445" y="16958"/>
                      <a:pt x="5565" y="16667"/>
                    </a:cubicBezTo>
                    <a:cubicBezTo>
                      <a:pt x="5736" y="16458"/>
                      <a:pt x="6023" y="16445"/>
                      <a:pt x="6269" y="16380"/>
                    </a:cubicBezTo>
                    <a:cubicBezTo>
                      <a:pt x="7780" y="16055"/>
                      <a:pt x="9295" y="15698"/>
                      <a:pt x="10717" y="15082"/>
                    </a:cubicBezTo>
                    <a:cubicBezTo>
                      <a:pt x="11199" y="14869"/>
                      <a:pt x="11709" y="14610"/>
                      <a:pt x="11972" y="14137"/>
                    </a:cubicBezTo>
                    <a:cubicBezTo>
                      <a:pt x="12083" y="13962"/>
                      <a:pt x="12051" y="13744"/>
                      <a:pt x="12042" y="13549"/>
                    </a:cubicBezTo>
                    <a:cubicBezTo>
                      <a:pt x="11880" y="13354"/>
                      <a:pt x="11676" y="13201"/>
                      <a:pt x="11422" y="13164"/>
                    </a:cubicBezTo>
                    <a:cubicBezTo>
                      <a:pt x="11274" y="13144"/>
                      <a:pt x="11126" y="13134"/>
                      <a:pt x="10979" y="13134"/>
                    </a:cubicBezTo>
                    <a:cubicBezTo>
                      <a:pt x="10198" y="13134"/>
                      <a:pt x="9433" y="13405"/>
                      <a:pt x="8739" y="13753"/>
                    </a:cubicBezTo>
                    <a:cubicBezTo>
                      <a:pt x="7761" y="14225"/>
                      <a:pt x="6918" y="14920"/>
                      <a:pt x="6144" y="15671"/>
                    </a:cubicBezTo>
                    <a:cubicBezTo>
                      <a:pt x="5954" y="15856"/>
                      <a:pt x="5773" y="16055"/>
                      <a:pt x="5606" y="16263"/>
                    </a:cubicBezTo>
                    <a:cubicBezTo>
                      <a:pt x="5602" y="15796"/>
                      <a:pt x="5717" y="15333"/>
                      <a:pt x="5773" y="14869"/>
                    </a:cubicBezTo>
                    <a:cubicBezTo>
                      <a:pt x="5982" y="13609"/>
                      <a:pt x="6200" y="12344"/>
                      <a:pt x="6561" y="11116"/>
                    </a:cubicBezTo>
                    <a:cubicBezTo>
                      <a:pt x="7432" y="10825"/>
                      <a:pt x="8354" y="10894"/>
                      <a:pt x="9253" y="10759"/>
                    </a:cubicBezTo>
                    <a:cubicBezTo>
                      <a:pt x="9985" y="10662"/>
                      <a:pt x="10727" y="10556"/>
                      <a:pt x="11431" y="10314"/>
                    </a:cubicBezTo>
                    <a:cubicBezTo>
                      <a:pt x="12000" y="10134"/>
                      <a:pt x="12547" y="9861"/>
                      <a:pt x="12983" y="9448"/>
                    </a:cubicBezTo>
                    <a:cubicBezTo>
                      <a:pt x="13182" y="9236"/>
                      <a:pt x="13362" y="8986"/>
                      <a:pt x="13423" y="8693"/>
                    </a:cubicBezTo>
                    <a:cubicBezTo>
                      <a:pt x="13488" y="8411"/>
                      <a:pt x="13316" y="8118"/>
                      <a:pt x="13066" y="7989"/>
                    </a:cubicBezTo>
                    <a:cubicBezTo>
                      <a:pt x="12828" y="7859"/>
                      <a:pt x="12563" y="7829"/>
                      <a:pt x="12296" y="7829"/>
                    </a:cubicBezTo>
                    <a:cubicBezTo>
                      <a:pt x="12143" y="7829"/>
                      <a:pt x="11989" y="7839"/>
                      <a:pt x="11839" y="7846"/>
                    </a:cubicBezTo>
                    <a:cubicBezTo>
                      <a:pt x="9953" y="8114"/>
                      <a:pt x="8219" y="9101"/>
                      <a:pt x="6876" y="10431"/>
                    </a:cubicBezTo>
                    <a:cubicBezTo>
                      <a:pt x="6784" y="10523"/>
                      <a:pt x="6742" y="10667"/>
                      <a:pt x="6617" y="10731"/>
                    </a:cubicBezTo>
                    <a:cubicBezTo>
                      <a:pt x="6645" y="10588"/>
                      <a:pt x="6765" y="10477"/>
                      <a:pt x="6779" y="10324"/>
                    </a:cubicBezTo>
                    <a:cubicBezTo>
                      <a:pt x="7034" y="9486"/>
                      <a:pt x="7344" y="8670"/>
                      <a:pt x="7691" y="7868"/>
                    </a:cubicBezTo>
                    <a:cubicBezTo>
                      <a:pt x="7965" y="7271"/>
                      <a:pt x="8238" y="6673"/>
                      <a:pt x="8627" y="6145"/>
                    </a:cubicBezTo>
                    <a:cubicBezTo>
                      <a:pt x="8975" y="5635"/>
                      <a:pt x="9429" y="5209"/>
                      <a:pt x="9776" y="4699"/>
                    </a:cubicBezTo>
                    <a:cubicBezTo>
                      <a:pt x="10513" y="3648"/>
                      <a:pt x="10986" y="2364"/>
                      <a:pt x="10907" y="1067"/>
                    </a:cubicBezTo>
                    <a:cubicBezTo>
                      <a:pt x="10860" y="719"/>
                      <a:pt x="10782" y="330"/>
                      <a:pt x="10481" y="112"/>
                    </a:cubicBezTo>
                    <a:cubicBezTo>
                      <a:pt x="10390" y="33"/>
                      <a:pt x="10279" y="0"/>
                      <a:pt x="10166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2"/>
              <p:cNvSpPr/>
              <p:nvPr/>
            </p:nvSpPr>
            <p:spPr>
              <a:xfrm>
                <a:off x="2586075" y="3068250"/>
                <a:ext cx="70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2" extrusionOk="0">
                    <a:moveTo>
                      <a:pt x="127" y="0"/>
                    </a:moveTo>
                    <a:cubicBezTo>
                      <a:pt x="1" y="0"/>
                      <a:pt x="25" y="179"/>
                      <a:pt x="17" y="271"/>
                    </a:cubicBezTo>
                    <a:lnTo>
                      <a:pt x="239" y="271"/>
                    </a:lnTo>
                    <a:cubicBezTo>
                      <a:pt x="213" y="196"/>
                      <a:pt x="283" y="0"/>
                      <a:pt x="171" y="0"/>
                    </a:cubicBezTo>
                    <a:cubicBezTo>
                      <a:pt x="165" y="0"/>
                      <a:pt x="159" y="1"/>
                      <a:pt x="151" y="2"/>
                    </a:cubicBezTo>
                    <a:cubicBezTo>
                      <a:pt x="143" y="1"/>
                      <a:pt x="135" y="0"/>
                      <a:pt x="127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>
                <a:off x="2596425" y="3081125"/>
                <a:ext cx="139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484" extrusionOk="0">
                    <a:moveTo>
                      <a:pt x="178" y="1"/>
                    </a:moveTo>
                    <a:lnTo>
                      <a:pt x="178" y="1"/>
                    </a:lnTo>
                    <a:cubicBezTo>
                      <a:pt x="1" y="140"/>
                      <a:pt x="39" y="432"/>
                      <a:pt x="270" y="483"/>
                    </a:cubicBezTo>
                    <a:cubicBezTo>
                      <a:pt x="317" y="464"/>
                      <a:pt x="409" y="418"/>
                      <a:pt x="456" y="400"/>
                    </a:cubicBezTo>
                    <a:cubicBezTo>
                      <a:pt x="484" y="353"/>
                      <a:pt x="535" y="261"/>
                      <a:pt x="557" y="214"/>
                    </a:cubicBezTo>
                    <a:cubicBezTo>
                      <a:pt x="511" y="145"/>
                      <a:pt x="460" y="80"/>
                      <a:pt x="405" y="15"/>
                    </a:cubicBezTo>
                    <a:cubicBezTo>
                      <a:pt x="349" y="11"/>
                      <a:pt x="238" y="6"/>
                      <a:pt x="178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2726750" y="3386850"/>
                <a:ext cx="1470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40" extrusionOk="0">
                    <a:moveTo>
                      <a:pt x="318" y="0"/>
                    </a:moveTo>
                    <a:cubicBezTo>
                      <a:pt x="269" y="0"/>
                      <a:pt x="221" y="18"/>
                      <a:pt x="181" y="59"/>
                    </a:cubicBezTo>
                    <a:cubicBezTo>
                      <a:pt x="1" y="175"/>
                      <a:pt x="103" y="430"/>
                      <a:pt x="246" y="537"/>
                    </a:cubicBezTo>
                    <a:cubicBezTo>
                      <a:pt x="259" y="539"/>
                      <a:pt x="272" y="539"/>
                      <a:pt x="284" y="539"/>
                    </a:cubicBezTo>
                    <a:cubicBezTo>
                      <a:pt x="439" y="539"/>
                      <a:pt x="588" y="417"/>
                      <a:pt x="576" y="253"/>
                    </a:cubicBezTo>
                    <a:cubicBezTo>
                      <a:pt x="579" y="120"/>
                      <a:pt x="447" y="0"/>
                      <a:pt x="318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2594825" y="3716575"/>
                <a:ext cx="169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2" extrusionOk="0">
                    <a:moveTo>
                      <a:pt x="343" y="1"/>
                    </a:moveTo>
                    <a:cubicBezTo>
                      <a:pt x="182" y="56"/>
                      <a:pt x="52" y="167"/>
                      <a:pt x="0" y="339"/>
                    </a:cubicBezTo>
                    <a:cubicBezTo>
                      <a:pt x="47" y="532"/>
                      <a:pt x="198" y="682"/>
                      <a:pt x="399" y="682"/>
                    </a:cubicBezTo>
                    <a:cubicBezTo>
                      <a:pt x="420" y="682"/>
                      <a:pt x="442" y="680"/>
                      <a:pt x="464" y="677"/>
                    </a:cubicBezTo>
                    <a:cubicBezTo>
                      <a:pt x="533" y="602"/>
                      <a:pt x="608" y="529"/>
                      <a:pt x="677" y="459"/>
                    </a:cubicBezTo>
                    <a:lnTo>
                      <a:pt x="677" y="213"/>
                    </a:lnTo>
                    <a:cubicBezTo>
                      <a:pt x="589" y="112"/>
                      <a:pt x="473" y="42"/>
                      <a:pt x="343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>
                <a:off x="2812225" y="3761150"/>
                <a:ext cx="116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extrusionOk="0">
                    <a:moveTo>
                      <a:pt x="210" y="1"/>
                    </a:moveTo>
                    <a:cubicBezTo>
                      <a:pt x="128" y="1"/>
                      <a:pt x="66" y="95"/>
                      <a:pt x="1" y="145"/>
                    </a:cubicBezTo>
                    <a:lnTo>
                      <a:pt x="1" y="335"/>
                    </a:lnTo>
                    <a:cubicBezTo>
                      <a:pt x="72" y="438"/>
                      <a:pt x="174" y="506"/>
                      <a:pt x="291" y="506"/>
                    </a:cubicBezTo>
                    <a:cubicBezTo>
                      <a:pt x="326" y="506"/>
                      <a:pt x="362" y="500"/>
                      <a:pt x="399" y="487"/>
                    </a:cubicBezTo>
                    <a:cubicBezTo>
                      <a:pt x="413" y="432"/>
                      <a:pt x="446" y="326"/>
                      <a:pt x="465" y="270"/>
                    </a:cubicBezTo>
                    <a:cubicBezTo>
                      <a:pt x="418" y="172"/>
                      <a:pt x="381" y="52"/>
                      <a:pt x="264" y="15"/>
                    </a:cubicBezTo>
                    <a:cubicBezTo>
                      <a:pt x="245" y="5"/>
                      <a:pt x="227" y="1"/>
                      <a:pt x="210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2"/>
              <p:cNvSpPr/>
              <p:nvPr/>
            </p:nvSpPr>
            <p:spPr>
              <a:xfrm>
                <a:off x="2790575" y="3779575"/>
                <a:ext cx="12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289" extrusionOk="0">
                    <a:moveTo>
                      <a:pt x="235" y="1"/>
                    </a:moveTo>
                    <a:cubicBezTo>
                      <a:pt x="121" y="1"/>
                      <a:pt x="1" y="136"/>
                      <a:pt x="112" y="233"/>
                    </a:cubicBezTo>
                    <a:cubicBezTo>
                      <a:pt x="142" y="272"/>
                      <a:pt x="182" y="288"/>
                      <a:pt x="223" y="288"/>
                    </a:cubicBezTo>
                    <a:cubicBezTo>
                      <a:pt x="364" y="288"/>
                      <a:pt x="516" y="97"/>
                      <a:pt x="315" y="28"/>
                    </a:cubicBezTo>
                    <a:cubicBezTo>
                      <a:pt x="292" y="9"/>
                      <a:pt x="264" y="1"/>
                      <a:pt x="235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22"/>
            <p:cNvGrpSpPr/>
            <p:nvPr/>
          </p:nvGrpSpPr>
          <p:grpSpPr>
            <a:xfrm flipH="1">
              <a:off x="6116229" y="2924860"/>
              <a:ext cx="395950" cy="986054"/>
              <a:chOff x="2493125" y="2903900"/>
              <a:chExt cx="488225" cy="1215850"/>
            </a:xfrm>
          </p:grpSpPr>
          <p:sp>
            <p:nvSpPr>
              <p:cNvPr id="208" name="Google Shape;208;p22"/>
              <p:cNvSpPr/>
              <p:nvPr/>
            </p:nvSpPr>
            <p:spPr>
              <a:xfrm>
                <a:off x="2493125" y="2903900"/>
                <a:ext cx="488225" cy="1215850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48634" extrusionOk="0">
                    <a:moveTo>
                      <a:pt x="10135" y="273"/>
                    </a:moveTo>
                    <a:cubicBezTo>
                      <a:pt x="10376" y="273"/>
                      <a:pt x="10501" y="543"/>
                      <a:pt x="10560" y="743"/>
                    </a:cubicBezTo>
                    <a:cubicBezTo>
                      <a:pt x="10777" y="1512"/>
                      <a:pt x="10569" y="2314"/>
                      <a:pt x="10328" y="3050"/>
                    </a:cubicBezTo>
                    <a:cubicBezTo>
                      <a:pt x="9990" y="4102"/>
                      <a:pt x="9271" y="4968"/>
                      <a:pt x="8544" y="5779"/>
                    </a:cubicBezTo>
                    <a:cubicBezTo>
                      <a:pt x="8553" y="5422"/>
                      <a:pt x="8540" y="5070"/>
                      <a:pt x="8544" y="4718"/>
                    </a:cubicBezTo>
                    <a:cubicBezTo>
                      <a:pt x="8516" y="3959"/>
                      <a:pt x="8651" y="3208"/>
                      <a:pt x="8794" y="2466"/>
                    </a:cubicBezTo>
                    <a:cubicBezTo>
                      <a:pt x="8920" y="1929"/>
                      <a:pt x="9109" y="1401"/>
                      <a:pt x="9406" y="933"/>
                    </a:cubicBezTo>
                    <a:cubicBezTo>
                      <a:pt x="9587" y="664"/>
                      <a:pt x="9791" y="381"/>
                      <a:pt x="10105" y="275"/>
                    </a:cubicBezTo>
                    <a:cubicBezTo>
                      <a:pt x="10115" y="274"/>
                      <a:pt x="10125" y="273"/>
                      <a:pt x="10135" y="273"/>
                    </a:cubicBezTo>
                    <a:close/>
                    <a:moveTo>
                      <a:pt x="3393" y="5303"/>
                    </a:moveTo>
                    <a:cubicBezTo>
                      <a:pt x="3691" y="5303"/>
                      <a:pt x="3924" y="5533"/>
                      <a:pt x="4143" y="5705"/>
                    </a:cubicBezTo>
                    <a:cubicBezTo>
                      <a:pt x="4421" y="5964"/>
                      <a:pt x="4652" y="6266"/>
                      <a:pt x="4861" y="6576"/>
                    </a:cubicBezTo>
                    <a:cubicBezTo>
                      <a:pt x="5300" y="7252"/>
                      <a:pt x="5510" y="8045"/>
                      <a:pt x="5700" y="8819"/>
                    </a:cubicBezTo>
                    <a:cubicBezTo>
                      <a:pt x="5815" y="9300"/>
                      <a:pt x="5954" y="9777"/>
                      <a:pt x="6033" y="10269"/>
                    </a:cubicBezTo>
                    <a:cubicBezTo>
                      <a:pt x="5927" y="10134"/>
                      <a:pt x="5815" y="10000"/>
                      <a:pt x="5685" y="9884"/>
                    </a:cubicBezTo>
                    <a:cubicBezTo>
                      <a:pt x="5384" y="9634"/>
                      <a:pt x="5134" y="9333"/>
                      <a:pt x="4866" y="9055"/>
                    </a:cubicBezTo>
                    <a:cubicBezTo>
                      <a:pt x="4171" y="8346"/>
                      <a:pt x="3583" y="7512"/>
                      <a:pt x="3253" y="6576"/>
                    </a:cubicBezTo>
                    <a:cubicBezTo>
                      <a:pt x="3132" y="6168"/>
                      <a:pt x="2989" y="5668"/>
                      <a:pt x="3299" y="5311"/>
                    </a:cubicBezTo>
                    <a:cubicBezTo>
                      <a:pt x="3331" y="5305"/>
                      <a:pt x="3362" y="5303"/>
                      <a:pt x="3393" y="5303"/>
                    </a:cubicBezTo>
                    <a:close/>
                    <a:moveTo>
                      <a:pt x="12278" y="8097"/>
                    </a:moveTo>
                    <a:cubicBezTo>
                      <a:pt x="12533" y="8097"/>
                      <a:pt x="12786" y="8132"/>
                      <a:pt x="12996" y="8281"/>
                    </a:cubicBezTo>
                    <a:cubicBezTo>
                      <a:pt x="13094" y="8369"/>
                      <a:pt x="13201" y="8499"/>
                      <a:pt x="13154" y="8642"/>
                    </a:cubicBezTo>
                    <a:cubicBezTo>
                      <a:pt x="13066" y="9013"/>
                      <a:pt x="12761" y="9281"/>
                      <a:pt x="12468" y="9508"/>
                    </a:cubicBezTo>
                    <a:cubicBezTo>
                      <a:pt x="11694" y="10032"/>
                      <a:pt x="10763" y="10250"/>
                      <a:pt x="9855" y="10398"/>
                    </a:cubicBezTo>
                    <a:cubicBezTo>
                      <a:pt x="9392" y="10453"/>
                      <a:pt x="8929" y="10547"/>
                      <a:pt x="8456" y="10560"/>
                    </a:cubicBezTo>
                    <a:cubicBezTo>
                      <a:pt x="7956" y="10639"/>
                      <a:pt x="7441" y="10588"/>
                      <a:pt x="6951" y="10731"/>
                    </a:cubicBezTo>
                    <a:cubicBezTo>
                      <a:pt x="8275" y="9375"/>
                      <a:pt x="10017" y="8392"/>
                      <a:pt x="11899" y="8114"/>
                    </a:cubicBezTo>
                    <a:cubicBezTo>
                      <a:pt x="12022" y="8106"/>
                      <a:pt x="12150" y="8097"/>
                      <a:pt x="12278" y="8097"/>
                    </a:cubicBezTo>
                    <a:close/>
                    <a:moveTo>
                      <a:pt x="11010" y="13402"/>
                    </a:moveTo>
                    <a:cubicBezTo>
                      <a:pt x="11284" y="13402"/>
                      <a:pt x="11555" y="13451"/>
                      <a:pt x="11773" y="13628"/>
                    </a:cubicBezTo>
                    <a:cubicBezTo>
                      <a:pt x="11848" y="14054"/>
                      <a:pt x="11472" y="14369"/>
                      <a:pt x="11144" y="14554"/>
                    </a:cubicBezTo>
                    <a:cubicBezTo>
                      <a:pt x="10355" y="14985"/>
                      <a:pt x="9504" y="15258"/>
                      <a:pt x="8646" y="15513"/>
                    </a:cubicBezTo>
                    <a:cubicBezTo>
                      <a:pt x="7789" y="15782"/>
                      <a:pt x="6891" y="15930"/>
                      <a:pt x="6029" y="16175"/>
                    </a:cubicBezTo>
                    <a:cubicBezTo>
                      <a:pt x="7252" y="14897"/>
                      <a:pt x="8771" y="13744"/>
                      <a:pt x="10564" y="13433"/>
                    </a:cubicBezTo>
                    <a:cubicBezTo>
                      <a:pt x="10708" y="13417"/>
                      <a:pt x="10860" y="13402"/>
                      <a:pt x="11010" y="13402"/>
                    </a:cubicBezTo>
                    <a:close/>
                    <a:moveTo>
                      <a:pt x="3139" y="11946"/>
                    </a:moveTo>
                    <a:cubicBezTo>
                      <a:pt x="3142" y="11946"/>
                      <a:pt x="3144" y="11946"/>
                      <a:pt x="3147" y="11946"/>
                    </a:cubicBezTo>
                    <a:cubicBezTo>
                      <a:pt x="3600" y="11978"/>
                      <a:pt x="4022" y="12251"/>
                      <a:pt x="4254" y="12636"/>
                    </a:cubicBezTo>
                    <a:cubicBezTo>
                      <a:pt x="4541" y="13076"/>
                      <a:pt x="4703" y="13577"/>
                      <a:pt x="4879" y="14067"/>
                    </a:cubicBezTo>
                    <a:cubicBezTo>
                      <a:pt x="5125" y="14777"/>
                      <a:pt x="5306" y="15513"/>
                      <a:pt x="5315" y="16263"/>
                    </a:cubicBezTo>
                    <a:cubicBezTo>
                      <a:pt x="4684" y="16199"/>
                      <a:pt x="4180" y="15758"/>
                      <a:pt x="3722" y="15356"/>
                    </a:cubicBezTo>
                    <a:cubicBezTo>
                      <a:pt x="3281" y="14925"/>
                      <a:pt x="2892" y="14434"/>
                      <a:pt x="2604" y="13883"/>
                    </a:cubicBezTo>
                    <a:cubicBezTo>
                      <a:pt x="2433" y="13553"/>
                      <a:pt x="2289" y="13188"/>
                      <a:pt x="2285" y="12812"/>
                    </a:cubicBezTo>
                    <a:cubicBezTo>
                      <a:pt x="2285" y="12356"/>
                      <a:pt x="2683" y="11946"/>
                      <a:pt x="3139" y="11946"/>
                    </a:cubicBezTo>
                    <a:close/>
                    <a:moveTo>
                      <a:pt x="1125" y="19308"/>
                    </a:moveTo>
                    <a:cubicBezTo>
                      <a:pt x="1281" y="19308"/>
                      <a:pt x="1437" y="19320"/>
                      <a:pt x="1585" y="19368"/>
                    </a:cubicBezTo>
                    <a:cubicBezTo>
                      <a:pt x="2540" y="19581"/>
                      <a:pt x="3318" y="20244"/>
                      <a:pt x="3985" y="20929"/>
                    </a:cubicBezTo>
                    <a:cubicBezTo>
                      <a:pt x="4393" y="21402"/>
                      <a:pt x="4791" y="21934"/>
                      <a:pt x="4884" y="22569"/>
                    </a:cubicBezTo>
                    <a:cubicBezTo>
                      <a:pt x="4180" y="22435"/>
                      <a:pt x="3521" y="22129"/>
                      <a:pt x="2869" y="21842"/>
                    </a:cubicBezTo>
                    <a:cubicBezTo>
                      <a:pt x="2048" y="21453"/>
                      <a:pt x="1214" y="21017"/>
                      <a:pt x="630" y="20300"/>
                    </a:cubicBezTo>
                    <a:cubicBezTo>
                      <a:pt x="487" y="20105"/>
                      <a:pt x="320" y="19887"/>
                      <a:pt x="325" y="19637"/>
                    </a:cubicBezTo>
                    <a:cubicBezTo>
                      <a:pt x="399" y="19432"/>
                      <a:pt x="621" y="19336"/>
                      <a:pt x="820" y="19317"/>
                    </a:cubicBezTo>
                    <a:cubicBezTo>
                      <a:pt x="921" y="19313"/>
                      <a:pt x="1023" y="19308"/>
                      <a:pt x="1125" y="19308"/>
                    </a:cubicBezTo>
                    <a:close/>
                    <a:moveTo>
                      <a:pt x="10324" y="18618"/>
                    </a:moveTo>
                    <a:cubicBezTo>
                      <a:pt x="10482" y="18618"/>
                      <a:pt x="10639" y="18641"/>
                      <a:pt x="10791" y="18696"/>
                    </a:cubicBezTo>
                    <a:cubicBezTo>
                      <a:pt x="10981" y="18761"/>
                      <a:pt x="11120" y="18970"/>
                      <a:pt x="11055" y="19173"/>
                    </a:cubicBezTo>
                    <a:cubicBezTo>
                      <a:pt x="10962" y="19544"/>
                      <a:pt x="10643" y="19789"/>
                      <a:pt x="10383" y="20049"/>
                    </a:cubicBezTo>
                    <a:cubicBezTo>
                      <a:pt x="9303" y="20985"/>
                      <a:pt x="7997" y="21620"/>
                      <a:pt x="6690" y="22180"/>
                    </a:cubicBezTo>
                    <a:cubicBezTo>
                      <a:pt x="6251" y="22351"/>
                      <a:pt x="5801" y="22541"/>
                      <a:pt x="5334" y="22620"/>
                    </a:cubicBezTo>
                    <a:cubicBezTo>
                      <a:pt x="5662" y="22023"/>
                      <a:pt x="6144" y="21527"/>
                      <a:pt x="6575" y="21004"/>
                    </a:cubicBezTo>
                    <a:cubicBezTo>
                      <a:pt x="7381" y="20091"/>
                      <a:pt x="8303" y="19224"/>
                      <a:pt x="9461" y="18793"/>
                    </a:cubicBezTo>
                    <a:cubicBezTo>
                      <a:pt x="9735" y="18697"/>
                      <a:pt x="10031" y="18618"/>
                      <a:pt x="10324" y="18618"/>
                    </a:cubicBezTo>
                    <a:close/>
                    <a:moveTo>
                      <a:pt x="10994" y="23484"/>
                    </a:moveTo>
                    <a:cubicBezTo>
                      <a:pt x="11056" y="23484"/>
                      <a:pt x="11118" y="23486"/>
                      <a:pt x="11180" y="23491"/>
                    </a:cubicBezTo>
                    <a:cubicBezTo>
                      <a:pt x="11277" y="23580"/>
                      <a:pt x="11426" y="23668"/>
                      <a:pt x="11371" y="23825"/>
                    </a:cubicBezTo>
                    <a:cubicBezTo>
                      <a:pt x="11305" y="24061"/>
                      <a:pt x="11176" y="24275"/>
                      <a:pt x="11018" y="24464"/>
                    </a:cubicBezTo>
                    <a:cubicBezTo>
                      <a:pt x="10425" y="25201"/>
                      <a:pt x="9652" y="25770"/>
                      <a:pt x="8887" y="26313"/>
                    </a:cubicBezTo>
                    <a:cubicBezTo>
                      <a:pt x="8058" y="26865"/>
                      <a:pt x="7205" y="27383"/>
                      <a:pt x="6288" y="27777"/>
                    </a:cubicBezTo>
                    <a:cubicBezTo>
                      <a:pt x="6440" y="27448"/>
                      <a:pt x="6561" y="27110"/>
                      <a:pt x="6718" y="26790"/>
                    </a:cubicBezTo>
                    <a:cubicBezTo>
                      <a:pt x="7163" y="25877"/>
                      <a:pt x="7858" y="25118"/>
                      <a:pt x="8619" y="24459"/>
                    </a:cubicBezTo>
                    <a:cubicBezTo>
                      <a:pt x="9294" y="23928"/>
                      <a:pt x="10118" y="23484"/>
                      <a:pt x="10994" y="23484"/>
                    </a:cubicBezTo>
                    <a:close/>
                    <a:moveTo>
                      <a:pt x="1750" y="24947"/>
                    </a:moveTo>
                    <a:cubicBezTo>
                      <a:pt x="1798" y="24947"/>
                      <a:pt x="1845" y="24949"/>
                      <a:pt x="1891" y="24951"/>
                    </a:cubicBezTo>
                    <a:cubicBezTo>
                      <a:pt x="2781" y="25025"/>
                      <a:pt x="3591" y="25465"/>
                      <a:pt x="4300" y="25975"/>
                    </a:cubicBezTo>
                    <a:cubicBezTo>
                      <a:pt x="4954" y="26475"/>
                      <a:pt x="5584" y="27083"/>
                      <a:pt x="5862" y="27874"/>
                    </a:cubicBezTo>
                    <a:cubicBezTo>
                      <a:pt x="5426" y="27754"/>
                      <a:pt x="4995" y="27605"/>
                      <a:pt x="4550" y="27527"/>
                    </a:cubicBezTo>
                    <a:cubicBezTo>
                      <a:pt x="3397" y="27314"/>
                      <a:pt x="2206" y="27147"/>
                      <a:pt x="1150" y="26610"/>
                    </a:cubicBezTo>
                    <a:cubicBezTo>
                      <a:pt x="812" y="26433"/>
                      <a:pt x="436" y="26211"/>
                      <a:pt x="316" y="25822"/>
                    </a:cubicBezTo>
                    <a:cubicBezTo>
                      <a:pt x="247" y="25641"/>
                      <a:pt x="399" y="25479"/>
                      <a:pt x="506" y="25359"/>
                    </a:cubicBezTo>
                    <a:cubicBezTo>
                      <a:pt x="841" y="25052"/>
                      <a:pt x="1305" y="24947"/>
                      <a:pt x="1750" y="24947"/>
                    </a:cubicBezTo>
                    <a:close/>
                    <a:moveTo>
                      <a:pt x="11180" y="27870"/>
                    </a:moveTo>
                    <a:cubicBezTo>
                      <a:pt x="11412" y="27930"/>
                      <a:pt x="11574" y="28161"/>
                      <a:pt x="11574" y="28398"/>
                    </a:cubicBezTo>
                    <a:cubicBezTo>
                      <a:pt x="11602" y="28898"/>
                      <a:pt x="11347" y="29356"/>
                      <a:pt x="11110" y="29779"/>
                    </a:cubicBezTo>
                    <a:cubicBezTo>
                      <a:pt x="10592" y="30603"/>
                      <a:pt x="10008" y="31381"/>
                      <a:pt x="9401" y="32136"/>
                    </a:cubicBezTo>
                    <a:cubicBezTo>
                      <a:pt x="9021" y="32619"/>
                      <a:pt x="8558" y="33017"/>
                      <a:pt x="8127" y="33448"/>
                    </a:cubicBezTo>
                    <a:cubicBezTo>
                      <a:pt x="8150" y="33156"/>
                      <a:pt x="8086" y="32873"/>
                      <a:pt x="8071" y="32581"/>
                    </a:cubicBezTo>
                    <a:cubicBezTo>
                      <a:pt x="8095" y="32007"/>
                      <a:pt x="8234" y="31437"/>
                      <a:pt x="8428" y="30895"/>
                    </a:cubicBezTo>
                    <a:cubicBezTo>
                      <a:pt x="8794" y="29918"/>
                      <a:pt x="9378" y="29001"/>
                      <a:pt x="10189" y="28333"/>
                    </a:cubicBezTo>
                    <a:cubicBezTo>
                      <a:pt x="10485" y="28115"/>
                      <a:pt x="10815" y="27925"/>
                      <a:pt x="11180" y="27870"/>
                    </a:cubicBezTo>
                    <a:close/>
                    <a:moveTo>
                      <a:pt x="3291" y="31399"/>
                    </a:moveTo>
                    <a:cubicBezTo>
                      <a:pt x="3573" y="31399"/>
                      <a:pt x="3859" y="31462"/>
                      <a:pt x="4139" y="31516"/>
                    </a:cubicBezTo>
                    <a:cubicBezTo>
                      <a:pt x="5435" y="31822"/>
                      <a:pt x="6557" y="32604"/>
                      <a:pt x="7590" y="33425"/>
                    </a:cubicBezTo>
                    <a:cubicBezTo>
                      <a:pt x="6594" y="33675"/>
                      <a:pt x="5570" y="33804"/>
                      <a:pt x="4545" y="33888"/>
                    </a:cubicBezTo>
                    <a:cubicBezTo>
                      <a:pt x="3837" y="33888"/>
                      <a:pt x="3104" y="33772"/>
                      <a:pt x="2488" y="33415"/>
                    </a:cubicBezTo>
                    <a:cubicBezTo>
                      <a:pt x="2202" y="33244"/>
                      <a:pt x="1947" y="32985"/>
                      <a:pt x="1859" y="32656"/>
                    </a:cubicBezTo>
                    <a:cubicBezTo>
                      <a:pt x="1761" y="32386"/>
                      <a:pt x="1891" y="32100"/>
                      <a:pt x="2048" y="31882"/>
                    </a:cubicBezTo>
                    <a:cubicBezTo>
                      <a:pt x="2280" y="31627"/>
                      <a:pt x="2618" y="31479"/>
                      <a:pt x="2961" y="31432"/>
                    </a:cubicBezTo>
                    <a:cubicBezTo>
                      <a:pt x="3070" y="31409"/>
                      <a:pt x="3180" y="31399"/>
                      <a:pt x="3291" y="31399"/>
                    </a:cubicBezTo>
                    <a:close/>
                    <a:moveTo>
                      <a:pt x="13116" y="32772"/>
                    </a:moveTo>
                    <a:cubicBezTo>
                      <a:pt x="13271" y="32772"/>
                      <a:pt x="13421" y="32823"/>
                      <a:pt x="13529" y="32942"/>
                    </a:cubicBezTo>
                    <a:cubicBezTo>
                      <a:pt x="13678" y="33119"/>
                      <a:pt x="13761" y="33342"/>
                      <a:pt x="13807" y="33564"/>
                    </a:cubicBezTo>
                    <a:cubicBezTo>
                      <a:pt x="13877" y="34101"/>
                      <a:pt x="13854" y="34648"/>
                      <a:pt x="13733" y="35176"/>
                    </a:cubicBezTo>
                    <a:cubicBezTo>
                      <a:pt x="13599" y="35811"/>
                      <a:pt x="13256" y="36376"/>
                      <a:pt x="12913" y="36918"/>
                    </a:cubicBezTo>
                    <a:cubicBezTo>
                      <a:pt x="12436" y="37674"/>
                      <a:pt x="11750" y="38266"/>
                      <a:pt x="11065" y="38827"/>
                    </a:cubicBezTo>
                    <a:cubicBezTo>
                      <a:pt x="10958" y="38252"/>
                      <a:pt x="10898" y="37674"/>
                      <a:pt x="10926" y="37090"/>
                    </a:cubicBezTo>
                    <a:cubicBezTo>
                      <a:pt x="10990" y="35955"/>
                      <a:pt x="11217" y="34792"/>
                      <a:pt x="11815" y="33810"/>
                    </a:cubicBezTo>
                    <a:cubicBezTo>
                      <a:pt x="12051" y="33457"/>
                      <a:pt x="12301" y="33096"/>
                      <a:pt x="12686" y="32897"/>
                    </a:cubicBezTo>
                    <a:cubicBezTo>
                      <a:pt x="12811" y="32819"/>
                      <a:pt x="12966" y="32772"/>
                      <a:pt x="13116" y="32772"/>
                    </a:cubicBezTo>
                    <a:close/>
                    <a:moveTo>
                      <a:pt x="7196" y="37875"/>
                    </a:moveTo>
                    <a:cubicBezTo>
                      <a:pt x="7578" y="37875"/>
                      <a:pt x="7958" y="37914"/>
                      <a:pt x="8322" y="38035"/>
                    </a:cubicBezTo>
                    <a:cubicBezTo>
                      <a:pt x="9160" y="38303"/>
                      <a:pt x="9948" y="38711"/>
                      <a:pt x="10693" y="39175"/>
                    </a:cubicBezTo>
                    <a:cubicBezTo>
                      <a:pt x="9754" y="39490"/>
                      <a:pt x="8790" y="39749"/>
                      <a:pt x="7798" y="39819"/>
                    </a:cubicBezTo>
                    <a:cubicBezTo>
                      <a:pt x="7612" y="39846"/>
                      <a:pt x="7423" y="39859"/>
                      <a:pt x="7235" y="39859"/>
                    </a:cubicBezTo>
                    <a:cubicBezTo>
                      <a:pt x="6886" y="39859"/>
                      <a:pt x="6537" y="39815"/>
                      <a:pt x="6200" y="39740"/>
                    </a:cubicBezTo>
                    <a:cubicBezTo>
                      <a:pt x="5773" y="39642"/>
                      <a:pt x="5347" y="39342"/>
                      <a:pt x="5287" y="38882"/>
                    </a:cubicBezTo>
                    <a:cubicBezTo>
                      <a:pt x="5379" y="38262"/>
                      <a:pt x="6047" y="38002"/>
                      <a:pt x="6594" y="37901"/>
                    </a:cubicBezTo>
                    <a:cubicBezTo>
                      <a:pt x="6794" y="37886"/>
                      <a:pt x="6995" y="37875"/>
                      <a:pt x="7196" y="37875"/>
                    </a:cubicBezTo>
                    <a:close/>
                    <a:moveTo>
                      <a:pt x="15286" y="38141"/>
                    </a:moveTo>
                    <a:cubicBezTo>
                      <a:pt x="15382" y="38220"/>
                      <a:pt x="15485" y="38303"/>
                      <a:pt x="15526" y="38433"/>
                    </a:cubicBezTo>
                    <a:cubicBezTo>
                      <a:pt x="15748" y="38970"/>
                      <a:pt x="15716" y="39564"/>
                      <a:pt x="15679" y="40133"/>
                    </a:cubicBezTo>
                    <a:cubicBezTo>
                      <a:pt x="15554" y="41185"/>
                      <a:pt x="15137" y="42186"/>
                      <a:pt x="14567" y="43071"/>
                    </a:cubicBezTo>
                    <a:cubicBezTo>
                      <a:pt x="14514" y="43134"/>
                      <a:pt x="14490" y="43262"/>
                      <a:pt x="14392" y="43262"/>
                    </a:cubicBezTo>
                    <a:cubicBezTo>
                      <a:pt x="14388" y="43262"/>
                      <a:pt x="14385" y="43262"/>
                      <a:pt x="14382" y="43261"/>
                    </a:cubicBezTo>
                    <a:cubicBezTo>
                      <a:pt x="14140" y="42515"/>
                      <a:pt x="14057" y="41722"/>
                      <a:pt x="14090" y="40940"/>
                    </a:cubicBezTo>
                    <a:cubicBezTo>
                      <a:pt x="14080" y="40398"/>
                      <a:pt x="14174" y="39860"/>
                      <a:pt x="14341" y="39346"/>
                    </a:cubicBezTo>
                    <a:cubicBezTo>
                      <a:pt x="14516" y="38859"/>
                      <a:pt x="14803" y="38369"/>
                      <a:pt x="15286" y="38141"/>
                    </a:cubicBezTo>
                    <a:close/>
                    <a:moveTo>
                      <a:pt x="11777" y="43281"/>
                    </a:moveTo>
                    <a:cubicBezTo>
                      <a:pt x="12351" y="43281"/>
                      <a:pt x="12926" y="43360"/>
                      <a:pt x="13492" y="43465"/>
                    </a:cubicBezTo>
                    <a:cubicBezTo>
                      <a:pt x="13738" y="43525"/>
                      <a:pt x="14001" y="43553"/>
                      <a:pt x="14229" y="43678"/>
                    </a:cubicBezTo>
                    <a:cubicBezTo>
                      <a:pt x="13140" y="44322"/>
                      <a:pt x="11944" y="44799"/>
                      <a:pt x="10703" y="45063"/>
                    </a:cubicBezTo>
                    <a:cubicBezTo>
                      <a:pt x="10392" y="45121"/>
                      <a:pt x="10071" y="45183"/>
                      <a:pt x="9752" y="45183"/>
                    </a:cubicBezTo>
                    <a:cubicBezTo>
                      <a:pt x="9564" y="45183"/>
                      <a:pt x="9377" y="45161"/>
                      <a:pt x="9192" y="45105"/>
                    </a:cubicBezTo>
                    <a:cubicBezTo>
                      <a:pt x="8929" y="45040"/>
                      <a:pt x="8674" y="44864"/>
                      <a:pt x="8591" y="44596"/>
                    </a:cubicBezTo>
                    <a:cubicBezTo>
                      <a:pt x="8558" y="44345"/>
                      <a:pt x="8775" y="44160"/>
                      <a:pt x="8961" y="44030"/>
                    </a:cubicBezTo>
                    <a:cubicBezTo>
                      <a:pt x="9508" y="43696"/>
                      <a:pt x="10129" y="43506"/>
                      <a:pt x="10755" y="43377"/>
                    </a:cubicBezTo>
                    <a:cubicBezTo>
                      <a:pt x="11093" y="43309"/>
                      <a:pt x="11435" y="43281"/>
                      <a:pt x="11777" y="43281"/>
                    </a:cubicBezTo>
                    <a:close/>
                    <a:moveTo>
                      <a:pt x="10166" y="0"/>
                    </a:moveTo>
                    <a:cubicBezTo>
                      <a:pt x="10014" y="0"/>
                      <a:pt x="9857" y="60"/>
                      <a:pt x="9735" y="150"/>
                    </a:cubicBezTo>
                    <a:cubicBezTo>
                      <a:pt x="9281" y="497"/>
                      <a:pt x="9003" y="1021"/>
                      <a:pt x="8790" y="1540"/>
                    </a:cubicBezTo>
                    <a:cubicBezTo>
                      <a:pt x="8540" y="2128"/>
                      <a:pt x="8447" y="2759"/>
                      <a:pt x="8354" y="3384"/>
                    </a:cubicBezTo>
                    <a:cubicBezTo>
                      <a:pt x="8289" y="4000"/>
                      <a:pt x="8206" y="4626"/>
                      <a:pt x="8289" y="5242"/>
                    </a:cubicBezTo>
                    <a:cubicBezTo>
                      <a:pt x="8341" y="5543"/>
                      <a:pt x="8266" y="5844"/>
                      <a:pt x="8298" y="6145"/>
                    </a:cubicBezTo>
                    <a:cubicBezTo>
                      <a:pt x="7599" y="7243"/>
                      <a:pt x="7122" y="8466"/>
                      <a:pt x="6690" y="9689"/>
                    </a:cubicBezTo>
                    <a:cubicBezTo>
                      <a:pt x="6570" y="10000"/>
                      <a:pt x="6510" y="10329"/>
                      <a:pt x="6367" y="10630"/>
                    </a:cubicBezTo>
                    <a:cubicBezTo>
                      <a:pt x="6269" y="10329"/>
                      <a:pt x="6273" y="10004"/>
                      <a:pt x="6190" y="9698"/>
                    </a:cubicBezTo>
                    <a:cubicBezTo>
                      <a:pt x="5973" y="8828"/>
                      <a:pt x="5801" y="7938"/>
                      <a:pt x="5454" y="7104"/>
                    </a:cubicBezTo>
                    <a:cubicBezTo>
                      <a:pt x="5161" y="6414"/>
                      <a:pt x="4699" y="5802"/>
                      <a:pt x="4124" y="5325"/>
                    </a:cubicBezTo>
                    <a:cubicBezTo>
                      <a:pt x="3926" y="5177"/>
                      <a:pt x="3703" y="5025"/>
                      <a:pt x="3451" y="5025"/>
                    </a:cubicBezTo>
                    <a:cubicBezTo>
                      <a:pt x="3419" y="5025"/>
                      <a:pt x="3387" y="5028"/>
                      <a:pt x="3355" y="5033"/>
                    </a:cubicBezTo>
                    <a:cubicBezTo>
                      <a:pt x="3352" y="5033"/>
                      <a:pt x="3350" y="5033"/>
                      <a:pt x="3348" y="5033"/>
                    </a:cubicBezTo>
                    <a:cubicBezTo>
                      <a:pt x="3097" y="5033"/>
                      <a:pt x="2933" y="5280"/>
                      <a:pt x="2882" y="5505"/>
                    </a:cubicBezTo>
                    <a:cubicBezTo>
                      <a:pt x="2762" y="6150"/>
                      <a:pt x="2993" y="6794"/>
                      <a:pt x="3281" y="7363"/>
                    </a:cubicBezTo>
                    <a:cubicBezTo>
                      <a:pt x="3921" y="8652"/>
                      <a:pt x="5018" y="9611"/>
                      <a:pt x="6010" y="10616"/>
                    </a:cubicBezTo>
                    <a:cubicBezTo>
                      <a:pt x="6158" y="10731"/>
                      <a:pt x="6070" y="10987"/>
                      <a:pt x="6269" y="11056"/>
                    </a:cubicBezTo>
                    <a:cubicBezTo>
                      <a:pt x="5908" y="12414"/>
                      <a:pt x="5672" y="13799"/>
                      <a:pt x="5435" y="15179"/>
                    </a:cubicBezTo>
                    <a:cubicBezTo>
                      <a:pt x="5426" y="14721"/>
                      <a:pt x="5245" y="14295"/>
                      <a:pt x="5101" y="13864"/>
                    </a:cubicBezTo>
                    <a:cubicBezTo>
                      <a:pt x="4875" y="13229"/>
                      <a:pt x="4667" y="12544"/>
                      <a:pt x="4139" y="12080"/>
                    </a:cubicBezTo>
                    <a:cubicBezTo>
                      <a:pt x="3880" y="11833"/>
                      <a:pt x="3503" y="11678"/>
                      <a:pt x="3137" y="11678"/>
                    </a:cubicBezTo>
                    <a:cubicBezTo>
                      <a:pt x="2859" y="11678"/>
                      <a:pt x="2588" y="11767"/>
                      <a:pt x="2382" y="11973"/>
                    </a:cubicBezTo>
                    <a:cubicBezTo>
                      <a:pt x="2099" y="12238"/>
                      <a:pt x="1970" y="12632"/>
                      <a:pt x="2020" y="13011"/>
                    </a:cubicBezTo>
                    <a:cubicBezTo>
                      <a:pt x="2086" y="13553"/>
                      <a:pt x="2345" y="14049"/>
                      <a:pt x="2642" y="14503"/>
                    </a:cubicBezTo>
                    <a:cubicBezTo>
                      <a:pt x="3008" y="15031"/>
                      <a:pt x="3429" y="15536"/>
                      <a:pt x="3953" y="15921"/>
                    </a:cubicBezTo>
                    <a:cubicBezTo>
                      <a:pt x="4338" y="16218"/>
                      <a:pt x="4772" y="16505"/>
                      <a:pt x="5273" y="16537"/>
                    </a:cubicBezTo>
                    <a:cubicBezTo>
                      <a:pt x="5176" y="17283"/>
                      <a:pt x="5144" y="18029"/>
                      <a:pt x="5069" y="18780"/>
                    </a:cubicBezTo>
                    <a:cubicBezTo>
                      <a:pt x="5074" y="19308"/>
                      <a:pt x="5056" y="19840"/>
                      <a:pt x="5028" y="20373"/>
                    </a:cubicBezTo>
                    <a:cubicBezTo>
                      <a:pt x="5000" y="20967"/>
                      <a:pt x="5088" y="21555"/>
                      <a:pt x="5050" y="22148"/>
                    </a:cubicBezTo>
                    <a:cubicBezTo>
                      <a:pt x="4889" y="21578"/>
                      <a:pt x="4522" y="21087"/>
                      <a:pt x="4111" y="20670"/>
                    </a:cubicBezTo>
                    <a:cubicBezTo>
                      <a:pt x="3382" y="19900"/>
                      <a:pt x="2479" y="19206"/>
                      <a:pt x="1404" y="19049"/>
                    </a:cubicBezTo>
                    <a:cubicBezTo>
                      <a:pt x="1266" y="19049"/>
                      <a:pt x="1124" y="19039"/>
                      <a:pt x="983" y="19039"/>
                    </a:cubicBezTo>
                    <a:cubicBezTo>
                      <a:pt x="768" y="19039"/>
                      <a:pt x="555" y="19061"/>
                      <a:pt x="362" y="19173"/>
                    </a:cubicBezTo>
                    <a:cubicBezTo>
                      <a:pt x="121" y="19280"/>
                      <a:pt x="1" y="19577"/>
                      <a:pt x="70" y="19832"/>
                    </a:cubicBezTo>
                    <a:cubicBezTo>
                      <a:pt x="163" y="20257"/>
                      <a:pt x="497" y="20572"/>
                      <a:pt x="793" y="20869"/>
                    </a:cubicBezTo>
                    <a:cubicBezTo>
                      <a:pt x="1182" y="21258"/>
                      <a:pt x="1659" y="21541"/>
                      <a:pt x="2146" y="21791"/>
                    </a:cubicBezTo>
                    <a:cubicBezTo>
                      <a:pt x="2809" y="22139"/>
                      <a:pt x="3499" y="22445"/>
                      <a:pt x="4212" y="22685"/>
                    </a:cubicBezTo>
                    <a:cubicBezTo>
                      <a:pt x="4469" y="22753"/>
                      <a:pt x="4729" y="22860"/>
                      <a:pt x="4996" y="22860"/>
                    </a:cubicBezTo>
                    <a:cubicBezTo>
                      <a:pt x="5037" y="22860"/>
                      <a:pt x="5079" y="22857"/>
                      <a:pt x="5120" y="22852"/>
                    </a:cubicBezTo>
                    <a:cubicBezTo>
                      <a:pt x="5185" y="24219"/>
                      <a:pt x="5379" y="25586"/>
                      <a:pt x="5653" y="26925"/>
                    </a:cubicBezTo>
                    <a:cubicBezTo>
                      <a:pt x="5167" y="26202"/>
                      <a:pt x="4439" y="25683"/>
                      <a:pt x="3694" y="25252"/>
                    </a:cubicBezTo>
                    <a:cubicBezTo>
                      <a:pt x="3092" y="24913"/>
                      <a:pt x="2416" y="24677"/>
                      <a:pt x="1722" y="24677"/>
                    </a:cubicBezTo>
                    <a:cubicBezTo>
                      <a:pt x="1668" y="24677"/>
                      <a:pt x="1613" y="24679"/>
                      <a:pt x="1558" y="24682"/>
                    </a:cubicBezTo>
                    <a:cubicBezTo>
                      <a:pt x="1141" y="24714"/>
                      <a:pt x="714" y="24821"/>
                      <a:pt x="380" y="25090"/>
                    </a:cubicBezTo>
                    <a:cubicBezTo>
                      <a:pt x="158" y="25257"/>
                      <a:pt x="5" y="25535"/>
                      <a:pt x="33" y="25817"/>
                    </a:cubicBezTo>
                    <a:cubicBezTo>
                      <a:pt x="121" y="26257"/>
                      <a:pt x="487" y="26572"/>
                      <a:pt x="863" y="26777"/>
                    </a:cubicBezTo>
                    <a:cubicBezTo>
                      <a:pt x="1673" y="27226"/>
                      <a:pt x="2582" y="27438"/>
                      <a:pt x="3480" y="27615"/>
                    </a:cubicBezTo>
                    <a:cubicBezTo>
                      <a:pt x="4055" y="27726"/>
                      <a:pt x="4639" y="27805"/>
                      <a:pt x="5204" y="27972"/>
                    </a:cubicBezTo>
                    <a:cubicBezTo>
                      <a:pt x="5439" y="28037"/>
                      <a:pt x="5667" y="28143"/>
                      <a:pt x="5918" y="28143"/>
                    </a:cubicBezTo>
                    <a:cubicBezTo>
                      <a:pt x="6144" y="29176"/>
                      <a:pt x="6446" y="30186"/>
                      <a:pt x="6797" y="31178"/>
                    </a:cubicBezTo>
                    <a:cubicBezTo>
                      <a:pt x="7038" y="31830"/>
                      <a:pt x="7246" y="32498"/>
                      <a:pt x="7576" y="33115"/>
                    </a:cubicBezTo>
                    <a:cubicBezTo>
                      <a:pt x="7252" y="32767"/>
                      <a:pt x="6835" y="32525"/>
                      <a:pt x="6446" y="32257"/>
                    </a:cubicBezTo>
                    <a:cubicBezTo>
                      <a:pt x="5584" y="31715"/>
                      <a:pt x="4639" y="31238"/>
                      <a:pt x="3610" y="31154"/>
                    </a:cubicBezTo>
                    <a:cubicBezTo>
                      <a:pt x="3513" y="31134"/>
                      <a:pt x="3415" y="31126"/>
                      <a:pt x="3317" y="31126"/>
                    </a:cubicBezTo>
                    <a:cubicBezTo>
                      <a:pt x="3083" y="31126"/>
                      <a:pt x="2846" y="31173"/>
                      <a:pt x="2614" y="31219"/>
                    </a:cubicBezTo>
                    <a:cubicBezTo>
                      <a:pt x="2123" y="31353"/>
                      <a:pt x="1673" y="31734"/>
                      <a:pt x="1571" y="32253"/>
                    </a:cubicBezTo>
                    <a:cubicBezTo>
                      <a:pt x="1474" y="32758"/>
                      <a:pt x="1766" y="33276"/>
                      <a:pt x="2183" y="33550"/>
                    </a:cubicBezTo>
                    <a:cubicBezTo>
                      <a:pt x="2832" y="34009"/>
                      <a:pt x="3643" y="34124"/>
                      <a:pt x="4411" y="34171"/>
                    </a:cubicBezTo>
                    <a:cubicBezTo>
                      <a:pt x="5445" y="34092"/>
                      <a:pt x="6478" y="33967"/>
                      <a:pt x="7488" y="33740"/>
                    </a:cubicBezTo>
                    <a:cubicBezTo>
                      <a:pt x="7599" y="33707"/>
                      <a:pt x="7715" y="33707"/>
                      <a:pt x="7826" y="33703"/>
                    </a:cubicBezTo>
                    <a:cubicBezTo>
                      <a:pt x="8364" y="34958"/>
                      <a:pt x="9031" y="36158"/>
                      <a:pt x="9720" y="37340"/>
                    </a:cubicBezTo>
                    <a:cubicBezTo>
                      <a:pt x="10032" y="37854"/>
                      <a:pt x="10342" y="38369"/>
                      <a:pt x="10685" y="38859"/>
                    </a:cubicBezTo>
                    <a:cubicBezTo>
                      <a:pt x="9971" y="38419"/>
                      <a:pt x="9216" y="38040"/>
                      <a:pt x="8419" y="37779"/>
                    </a:cubicBezTo>
                    <a:cubicBezTo>
                      <a:pt x="8007" y="37647"/>
                      <a:pt x="7578" y="37598"/>
                      <a:pt x="7149" y="37598"/>
                    </a:cubicBezTo>
                    <a:cubicBezTo>
                      <a:pt x="6965" y="37598"/>
                      <a:pt x="6781" y="37607"/>
                      <a:pt x="6598" y="37623"/>
                    </a:cubicBezTo>
                    <a:cubicBezTo>
                      <a:pt x="6102" y="37706"/>
                      <a:pt x="5574" y="37873"/>
                      <a:pt x="5245" y="38275"/>
                    </a:cubicBezTo>
                    <a:cubicBezTo>
                      <a:pt x="5018" y="38540"/>
                      <a:pt x="5005" y="38919"/>
                      <a:pt x="5097" y="39239"/>
                    </a:cubicBezTo>
                    <a:cubicBezTo>
                      <a:pt x="5379" y="39888"/>
                      <a:pt x="6162" y="40073"/>
                      <a:pt x="6802" y="40106"/>
                    </a:cubicBezTo>
                    <a:cubicBezTo>
                      <a:pt x="6918" y="40131"/>
                      <a:pt x="7035" y="40140"/>
                      <a:pt x="7151" y="40140"/>
                    </a:cubicBezTo>
                    <a:cubicBezTo>
                      <a:pt x="7454" y="40140"/>
                      <a:pt x="7756" y="40077"/>
                      <a:pt x="8058" y="40073"/>
                    </a:cubicBezTo>
                    <a:cubicBezTo>
                      <a:pt x="9072" y="39967"/>
                      <a:pt x="10064" y="39707"/>
                      <a:pt x="11009" y="39336"/>
                    </a:cubicBezTo>
                    <a:cubicBezTo>
                      <a:pt x="11940" y="40754"/>
                      <a:pt x="12983" y="42094"/>
                      <a:pt x="14108" y="43362"/>
                    </a:cubicBezTo>
                    <a:cubicBezTo>
                      <a:pt x="13353" y="43118"/>
                      <a:pt x="12556" y="43036"/>
                      <a:pt x="11762" y="43036"/>
                    </a:cubicBezTo>
                    <a:cubicBezTo>
                      <a:pt x="11520" y="43036"/>
                      <a:pt x="11278" y="43044"/>
                      <a:pt x="11037" y="43057"/>
                    </a:cubicBezTo>
                    <a:cubicBezTo>
                      <a:pt x="10291" y="43159"/>
                      <a:pt x="9549" y="43372"/>
                      <a:pt x="8892" y="43747"/>
                    </a:cubicBezTo>
                    <a:cubicBezTo>
                      <a:pt x="8623" y="43918"/>
                      <a:pt x="8313" y="44164"/>
                      <a:pt x="8317" y="44517"/>
                    </a:cubicBezTo>
                    <a:cubicBezTo>
                      <a:pt x="8303" y="44934"/>
                      <a:pt x="8674" y="45244"/>
                      <a:pt x="9044" y="45355"/>
                    </a:cubicBezTo>
                    <a:cubicBezTo>
                      <a:pt x="9286" y="45425"/>
                      <a:pt x="9530" y="45453"/>
                      <a:pt x="9776" y="45453"/>
                    </a:cubicBezTo>
                    <a:cubicBezTo>
                      <a:pt x="10258" y="45453"/>
                      <a:pt x="10742" y="45345"/>
                      <a:pt x="11208" y="45235"/>
                    </a:cubicBezTo>
                    <a:cubicBezTo>
                      <a:pt x="12250" y="44957"/>
                      <a:pt x="13270" y="44568"/>
                      <a:pt x="14196" y="44012"/>
                    </a:cubicBezTo>
                    <a:cubicBezTo>
                      <a:pt x="14307" y="43951"/>
                      <a:pt x="14401" y="43873"/>
                      <a:pt x="14493" y="43798"/>
                    </a:cubicBezTo>
                    <a:cubicBezTo>
                      <a:pt x="14790" y="44160"/>
                      <a:pt x="15132" y="44479"/>
                      <a:pt x="15457" y="44818"/>
                    </a:cubicBezTo>
                    <a:cubicBezTo>
                      <a:pt x="16092" y="45526"/>
                      <a:pt x="16809" y="46161"/>
                      <a:pt x="17482" y="46833"/>
                    </a:cubicBezTo>
                    <a:cubicBezTo>
                      <a:pt x="17773" y="47115"/>
                      <a:pt x="18056" y="47403"/>
                      <a:pt x="18357" y="47681"/>
                    </a:cubicBezTo>
                    <a:cubicBezTo>
                      <a:pt x="18612" y="47940"/>
                      <a:pt x="18922" y="48154"/>
                      <a:pt x="19112" y="48473"/>
                    </a:cubicBezTo>
                    <a:cubicBezTo>
                      <a:pt x="19160" y="48558"/>
                      <a:pt x="19282" y="48633"/>
                      <a:pt x="19382" y="48633"/>
                    </a:cubicBezTo>
                    <a:cubicBezTo>
                      <a:pt x="19456" y="48633"/>
                      <a:pt x="19517" y="48593"/>
                      <a:pt x="19529" y="48487"/>
                    </a:cubicBezTo>
                    <a:cubicBezTo>
                      <a:pt x="19385" y="48246"/>
                      <a:pt x="19150" y="48079"/>
                      <a:pt x="18964" y="47876"/>
                    </a:cubicBezTo>
                    <a:cubicBezTo>
                      <a:pt x="18329" y="47222"/>
                      <a:pt x="17643" y="46634"/>
                      <a:pt x="17009" y="45986"/>
                    </a:cubicBezTo>
                    <a:cubicBezTo>
                      <a:pt x="16198" y="45179"/>
                      <a:pt x="15378" y="44378"/>
                      <a:pt x="14623" y="43520"/>
                    </a:cubicBezTo>
                    <a:cubicBezTo>
                      <a:pt x="14854" y="43127"/>
                      <a:pt x="15113" y="42746"/>
                      <a:pt x="15308" y="42329"/>
                    </a:cubicBezTo>
                    <a:cubicBezTo>
                      <a:pt x="15652" y="41598"/>
                      <a:pt x="15911" y="40809"/>
                      <a:pt x="15966" y="39999"/>
                    </a:cubicBezTo>
                    <a:cubicBezTo>
                      <a:pt x="15975" y="39387"/>
                      <a:pt x="16017" y="38735"/>
                      <a:pt x="15712" y="38179"/>
                    </a:cubicBezTo>
                    <a:cubicBezTo>
                      <a:pt x="15633" y="38012"/>
                      <a:pt x="15466" y="37896"/>
                      <a:pt x="15286" y="37882"/>
                    </a:cubicBezTo>
                    <a:cubicBezTo>
                      <a:pt x="14919" y="37937"/>
                      <a:pt x="14660" y="38234"/>
                      <a:pt x="14446" y="38517"/>
                    </a:cubicBezTo>
                    <a:cubicBezTo>
                      <a:pt x="13956" y="39239"/>
                      <a:pt x="13817" y="40142"/>
                      <a:pt x="13812" y="41000"/>
                    </a:cubicBezTo>
                    <a:cubicBezTo>
                      <a:pt x="13807" y="41616"/>
                      <a:pt x="13807" y="42251"/>
                      <a:pt x="14011" y="42839"/>
                    </a:cubicBezTo>
                    <a:cubicBezTo>
                      <a:pt x="13946" y="42806"/>
                      <a:pt x="13890" y="42755"/>
                      <a:pt x="13881" y="42677"/>
                    </a:cubicBezTo>
                    <a:cubicBezTo>
                      <a:pt x="12908" y="41542"/>
                      <a:pt x="12014" y="40342"/>
                      <a:pt x="11176" y="39109"/>
                    </a:cubicBezTo>
                    <a:cubicBezTo>
                      <a:pt x="11894" y="38493"/>
                      <a:pt x="12645" y="37882"/>
                      <a:pt x="13150" y="37067"/>
                    </a:cubicBezTo>
                    <a:cubicBezTo>
                      <a:pt x="13492" y="36538"/>
                      <a:pt x="13826" y="35987"/>
                      <a:pt x="13974" y="35366"/>
                    </a:cubicBezTo>
                    <a:cubicBezTo>
                      <a:pt x="14132" y="34764"/>
                      <a:pt x="14140" y="34138"/>
                      <a:pt x="14085" y="33522"/>
                    </a:cubicBezTo>
                    <a:cubicBezTo>
                      <a:pt x="14016" y="33198"/>
                      <a:pt x="13890" y="32865"/>
                      <a:pt x="13627" y="32651"/>
                    </a:cubicBezTo>
                    <a:cubicBezTo>
                      <a:pt x="13489" y="32535"/>
                      <a:pt x="13314" y="32495"/>
                      <a:pt x="13137" y="32495"/>
                    </a:cubicBezTo>
                    <a:cubicBezTo>
                      <a:pt x="13024" y="32495"/>
                      <a:pt x="12909" y="32512"/>
                      <a:pt x="12802" y="32535"/>
                    </a:cubicBezTo>
                    <a:cubicBezTo>
                      <a:pt x="12241" y="32720"/>
                      <a:pt x="11856" y="33216"/>
                      <a:pt x="11555" y="33703"/>
                    </a:cubicBezTo>
                    <a:cubicBezTo>
                      <a:pt x="10921" y="34759"/>
                      <a:pt x="10699" y="36006"/>
                      <a:pt x="10643" y="37219"/>
                    </a:cubicBezTo>
                    <a:cubicBezTo>
                      <a:pt x="10633" y="37636"/>
                      <a:pt x="10652" y="38057"/>
                      <a:pt x="10755" y="38465"/>
                    </a:cubicBezTo>
                    <a:cubicBezTo>
                      <a:pt x="10629" y="38369"/>
                      <a:pt x="10597" y="38202"/>
                      <a:pt x="10509" y="38076"/>
                    </a:cubicBezTo>
                    <a:cubicBezTo>
                      <a:pt x="9628" y="36705"/>
                      <a:pt x="8869" y="35269"/>
                      <a:pt x="8159" y="33800"/>
                    </a:cubicBezTo>
                    <a:cubicBezTo>
                      <a:pt x="8336" y="33744"/>
                      <a:pt x="8386" y="33541"/>
                      <a:pt x="8521" y="33429"/>
                    </a:cubicBezTo>
                    <a:cubicBezTo>
                      <a:pt x="9276" y="32841"/>
                      <a:pt x="9837" y="32044"/>
                      <a:pt x="10411" y="31289"/>
                    </a:cubicBezTo>
                    <a:cubicBezTo>
                      <a:pt x="10949" y="30515"/>
                      <a:pt x="11593" y="29765"/>
                      <a:pt x="11820" y="28828"/>
                    </a:cubicBezTo>
                    <a:cubicBezTo>
                      <a:pt x="11861" y="28528"/>
                      <a:pt x="11880" y="28194"/>
                      <a:pt x="11709" y="27925"/>
                    </a:cubicBezTo>
                    <a:cubicBezTo>
                      <a:pt x="11611" y="27726"/>
                      <a:pt x="11388" y="27620"/>
                      <a:pt x="11180" y="27601"/>
                    </a:cubicBezTo>
                    <a:cubicBezTo>
                      <a:pt x="10588" y="27643"/>
                      <a:pt x="10101" y="28028"/>
                      <a:pt x="9675" y="28407"/>
                    </a:cubicBezTo>
                    <a:cubicBezTo>
                      <a:pt x="8910" y="29176"/>
                      <a:pt x="8354" y="30145"/>
                      <a:pt x="8048" y="31182"/>
                    </a:cubicBezTo>
                    <a:cubicBezTo>
                      <a:pt x="7854" y="31766"/>
                      <a:pt x="7812" y="32382"/>
                      <a:pt x="7849" y="32989"/>
                    </a:cubicBezTo>
                    <a:cubicBezTo>
                      <a:pt x="7881" y="33049"/>
                      <a:pt x="7965" y="33188"/>
                      <a:pt x="7877" y="33216"/>
                    </a:cubicBezTo>
                    <a:cubicBezTo>
                      <a:pt x="7780" y="33133"/>
                      <a:pt x="7808" y="32985"/>
                      <a:pt x="7757" y="32878"/>
                    </a:cubicBezTo>
                    <a:cubicBezTo>
                      <a:pt x="7270" y="31743"/>
                      <a:pt x="6857" y="30585"/>
                      <a:pt x="6524" y="29399"/>
                    </a:cubicBezTo>
                    <a:cubicBezTo>
                      <a:pt x="6412" y="28939"/>
                      <a:pt x="6232" y="28495"/>
                      <a:pt x="6204" y="28022"/>
                    </a:cubicBezTo>
                    <a:cubicBezTo>
                      <a:pt x="6603" y="27985"/>
                      <a:pt x="6946" y="27754"/>
                      <a:pt x="7298" y="27587"/>
                    </a:cubicBezTo>
                    <a:cubicBezTo>
                      <a:pt x="8414" y="26989"/>
                      <a:pt x="9480" y="26299"/>
                      <a:pt x="10434" y="25470"/>
                    </a:cubicBezTo>
                    <a:cubicBezTo>
                      <a:pt x="10851" y="25067"/>
                      <a:pt x="11311" y="24673"/>
                      <a:pt x="11561" y="24136"/>
                    </a:cubicBezTo>
                    <a:cubicBezTo>
                      <a:pt x="11676" y="23890"/>
                      <a:pt x="11690" y="23580"/>
                      <a:pt x="11495" y="23371"/>
                    </a:cubicBezTo>
                    <a:cubicBezTo>
                      <a:pt x="11339" y="23237"/>
                      <a:pt x="11144" y="23203"/>
                      <a:pt x="10947" y="23203"/>
                    </a:cubicBezTo>
                    <a:cubicBezTo>
                      <a:pt x="10822" y="23203"/>
                      <a:pt x="10696" y="23217"/>
                      <a:pt x="10578" y="23227"/>
                    </a:cubicBezTo>
                    <a:cubicBezTo>
                      <a:pt x="9498" y="23418"/>
                      <a:pt x="8548" y="24047"/>
                      <a:pt x="7798" y="24825"/>
                    </a:cubicBezTo>
                    <a:cubicBezTo>
                      <a:pt x="7047" y="25604"/>
                      <a:pt x="6408" y="26535"/>
                      <a:pt x="6102" y="27583"/>
                    </a:cubicBezTo>
                    <a:cubicBezTo>
                      <a:pt x="6089" y="27583"/>
                      <a:pt x="6061" y="27577"/>
                      <a:pt x="6047" y="27577"/>
                    </a:cubicBezTo>
                    <a:cubicBezTo>
                      <a:pt x="5760" y="26026"/>
                      <a:pt x="5458" y="24469"/>
                      <a:pt x="5394" y="22889"/>
                    </a:cubicBezTo>
                    <a:cubicBezTo>
                      <a:pt x="6325" y="22657"/>
                      <a:pt x="7205" y="22273"/>
                      <a:pt x="8063" y="21856"/>
                    </a:cubicBezTo>
                    <a:cubicBezTo>
                      <a:pt x="9087" y="21356"/>
                      <a:pt x="10082" y="20762"/>
                      <a:pt x="10894" y="19956"/>
                    </a:cubicBezTo>
                    <a:cubicBezTo>
                      <a:pt x="11046" y="19780"/>
                      <a:pt x="11199" y="19595"/>
                      <a:pt x="11292" y="19382"/>
                    </a:cubicBezTo>
                    <a:cubicBezTo>
                      <a:pt x="11356" y="19192"/>
                      <a:pt x="11324" y="18988"/>
                      <a:pt x="11311" y="18793"/>
                    </a:cubicBezTo>
                    <a:cubicBezTo>
                      <a:pt x="11154" y="18532"/>
                      <a:pt x="10866" y="18365"/>
                      <a:pt x="10563" y="18365"/>
                    </a:cubicBezTo>
                    <a:cubicBezTo>
                      <a:pt x="10544" y="18365"/>
                      <a:pt x="10524" y="18366"/>
                      <a:pt x="10504" y="18367"/>
                    </a:cubicBezTo>
                    <a:cubicBezTo>
                      <a:pt x="10432" y="18360"/>
                      <a:pt x="10361" y="18357"/>
                      <a:pt x="10290" y="18357"/>
                    </a:cubicBezTo>
                    <a:cubicBezTo>
                      <a:pt x="9585" y="18357"/>
                      <a:pt x="8921" y="18678"/>
                      <a:pt x="8336" y="19049"/>
                    </a:cubicBezTo>
                    <a:cubicBezTo>
                      <a:pt x="7126" y="19817"/>
                      <a:pt x="6213" y="20952"/>
                      <a:pt x="5343" y="22069"/>
                    </a:cubicBezTo>
                    <a:cubicBezTo>
                      <a:pt x="5296" y="21318"/>
                      <a:pt x="5268" y="20568"/>
                      <a:pt x="5306" y="19817"/>
                    </a:cubicBezTo>
                    <a:cubicBezTo>
                      <a:pt x="5371" y="19340"/>
                      <a:pt x="5306" y="18859"/>
                      <a:pt x="5379" y="18382"/>
                    </a:cubicBezTo>
                    <a:cubicBezTo>
                      <a:pt x="5422" y="18121"/>
                      <a:pt x="5384" y="17853"/>
                      <a:pt x="5439" y="17589"/>
                    </a:cubicBezTo>
                    <a:cubicBezTo>
                      <a:pt x="5501" y="17283"/>
                      <a:pt x="5445" y="16958"/>
                      <a:pt x="5565" y="16667"/>
                    </a:cubicBezTo>
                    <a:cubicBezTo>
                      <a:pt x="5736" y="16458"/>
                      <a:pt x="6023" y="16445"/>
                      <a:pt x="6269" y="16380"/>
                    </a:cubicBezTo>
                    <a:cubicBezTo>
                      <a:pt x="7780" y="16055"/>
                      <a:pt x="9295" y="15698"/>
                      <a:pt x="10717" y="15082"/>
                    </a:cubicBezTo>
                    <a:cubicBezTo>
                      <a:pt x="11199" y="14869"/>
                      <a:pt x="11709" y="14610"/>
                      <a:pt x="11972" y="14137"/>
                    </a:cubicBezTo>
                    <a:cubicBezTo>
                      <a:pt x="12083" y="13962"/>
                      <a:pt x="12051" y="13744"/>
                      <a:pt x="12042" y="13549"/>
                    </a:cubicBezTo>
                    <a:cubicBezTo>
                      <a:pt x="11880" y="13354"/>
                      <a:pt x="11676" y="13201"/>
                      <a:pt x="11422" y="13164"/>
                    </a:cubicBezTo>
                    <a:cubicBezTo>
                      <a:pt x="11274" y="13144"/>
                      <a:pt x="11126" y="13134"/>
                      <a:pt x="10979" y="13134"/>
                    </a:cubicBezTo>
                    <a:cubicBezTo>
                      <a:pt x="10198" y="13134"/>
                      <a:pt x="9433" y="13405"/>
                      <a:pt x="8739" y="13753"/>
                    </a:cubicBezTo>
                    <a:cubicBezTo>
                      <a:pt x="7761" y="14225"/>
                      <a:pt x="6918" y="14920"/>
                      <a:pt x="6144" y="15671"/>
                    </a:cubicBezTo>
                    <a:cubicBezTo>
                      <a:pt x="5954" y="15856"/>
                      <a:pt x="5773" y="16055"/>
                      <a:pt x="5606" y="16263"/>
                    </a:cubicBezTo>
                    <a:cubicBezTo>
                      <a:pt x="5602" y="15796"/>
                      <a:pt x="5717" y="15333"/>
                      <a:pt x="5773" y="14869"/>
                    </a:cubicBezTo>
                    <a:cubicBezTo>
                      <a:pt x="5982" y="13609"/>
                      <a:pt x="6200" y="12344"/>
                      <a:pt x="6561" y="11116"/>
                    </a:cubicBezTo>
                    <a:cubicBezTo>
                      <a:pt x="7432" y="10825"/>
                      <a:pt x="8354" y="10894"/>
                      <a:pt x="9253" y="10759"/>
                    </a:cubicBezTo>
                    <a:cubicBezTo>
                      <a:pt x="9985" y="10662"/>
                      <a:pt x="10727" y="10556"/>
                      <a:pt x="11431" y="10314"/>
                    </a:cubicBezTo>
                    <a:cubicBezTo>
                      <a:pt x="12000" y="10134"/>
                      <a:pt x="12547" y="9861"/>
                      <a:pt x="12983" y="9448"/>
                    </a:cubicBezTo>
                    <a:cubicBezTo>
                      <a:pt x="13182" y="9236"/>
                      <a:pt x="13362" y="8986"/>
                      <a:pt x="13423" y="8693"/>
                    </a:cubicBezTo>
                    <a:cubicBezTo>
                      <a:pt x="13488" y="8411"/>
                      <a:pt x="13316" y="8118"/>
                      <a:pt x="13066" y="7989"/>
                    </a:cubicBezTo>
                    <a:cubicBezTo>
                      <a:pt x="12828" y="7859"/>
                      <a:pt x="12563" y="7829"/>
                      <a:pt x="12296" y="7829"/>
                    </a:cubicBezTo>
                    <a:cubicBezTo>
                      <a:pt x="12143" y="7829"/>
                      <a:pt x="11989" y="7839"/>
                      <a:pt x="11839" y="7846"/>
                    </a:cubicBezTo>
                    <a:cubicBezTo>
                      <a:pt x="9953" y="8114"/>
                      <a:pt x="8219" y="9101"/>
                      <a:pt x="6876" y="10431"/>
                    </a:cubicBezTo>
                    <a:cubicBezTo>
                      <a:pt x="6784" y="10523"/>
                      <a:pt x="6742" y="10667"/>
                      <a:pt x="6617" y="10731"/>
                    </a:cubicBezTo>
                    <a:cubicBezTo>
                      <a:pt x="6645" y="10588"/>
                      <a:pt x="6765" y="10477"/>
                      <a:pt x="6779" y="10324"/>
                    </a:cubicBezTo>
                    <a:cubicBezTo>
                      <a:pt x="7034" y="9486"/>
                      <a:pt x="7344" y="8670"/>
                      <a:pt x="7691" y="7868"/>
                    </a:cubicBezTo>
                    <a:cubicBezTo>
                      <a:pt x="7965" y="7271"/>
                      <a:pt x="8238" y="6673"/>
                      <a:pt x="8627" y="6145"/>
                    </a:cubicBezTo>
                    <a:cubicBezTo>
                      <a:pt x="8975" y="5635"/>
                      <a:pt x="9429" y="5209"/>
                      <a:pt x="9776" y="4699"/>
                    </a:cubicBezTo>
                    <a:cubicBezTo>
                      <a:pt x="10513" y="3648"/>
                      <a:pt x="10986" y="2364"/>
                      <a:pt x="10907" y="1067"/>
                    </a:cubicBezTo>
                    <a:cubicBezTo>
                      <a:pt x="10860" y="719"/>
                      <a:pt x="10782" y="330"/>
                      <a:pt x="10481" y="112"/>
                    </a:cubicBezTo>
                    <a:cubicBezTo>
                      <a:pt x="10390" y="33"/>
                      <a:pt x="10279" y="0"/>
                      <a:pt x="10166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2"/>
              <p:cNvSpPr/>
              <p:nvPr/>
            </p:nvSpPr>
            <p:spPr>
              <a:xfrm>
                <a:off x="2586075" y="3068250"/>
                <a:ext cx="70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2" extrusionOk="0">
                    <a:moveTo>
                      <a:pt x="127" y="0"/>
                    </a:moveTo>
                    <a:cubicBezTo>
                      <a:pt x="1" y="0"/>
                      <a:pt x="25" y="179"/>
                      <a:pt x="17" y="271"/>
                    </a:cubicBezTo>
                    <a:lnTo>
                      <a:pt x="239" y="271"/>
                    </a:lnTo>
                    <a:cubicBezTo>
                      <a:pt x="213" y="196"/>
                      <a:pt x="283" y="0"/>
                      <a:pt x="171" y="0"/>
                    </a:cubicBezTo>
                    <a:cubicBezTo>
                      <a:pt x="165" y="0"/>
                      <a:pt x="159" y="1"/>
                      <a:pt x="151" y="2"/>
                    </a:cubicBezTo>
                    <a:cubicBezTo>
                      <a:pt x="143" y="1"/>
                      <a:pt x="135" y="0"/>
                      <a:pt x="127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2"/>
              <p:cNvSpPr/>
              <p:nvPr/>
            </p:nvSpPr>
            <p:spPr>
              <a:xfrm>
                <a:off x="2596425" y="3081125"/>
                <a:ext cx="139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484" extrusionOk="0">
                    <a:moveTo>
                      <a:pt x="178" y="1"/>
                    </a:moveTo>
                    <a:lnTo>
                      <a:pt x="178" y="1"/>
                    </a:lnTo>
                    <a:cubicBezTo>
                      <a:pt x="1" y="140"/>
                      <a:pt x="39" y="432"/>
                      <a:pt x="270" y="483"/>
                    </a:cubicBezTo>
                    <a:cubicBezTo>
                      <a:pt x="317" y="464"/>
                      <a:pt x="409" y="418"/>
                      <a:pt x="456" y="400"/>
                    </a:cubicBezTo>
                    <a:cubicBezTo>
                      <a:pt x="484" y="353"/>
                      <a:pt x="535" y="261"/>
                      <a:pt x="557" y="214"/>
                    </a:cubicBezTo>
                    <a:cubicBezTo>
                      <a:pt x="511" y="145"/>
                      <a:pt x="460" y="80"/>
                      <a:pt x="405" y="15"/>
                    </a:cubicBezTo>
                    <a:cubicBezTo>
                      <a:pt x="349" y="11"/>
                      <a:pt x="238" y="6"/>
                      <a:pt x="178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2"/>
              <p:cNvSpPr/>
              <p:nvPr/>
            </p:nvSpPr>
            <p:spPr>
              <a:xfrm>
                <a:off x="2726750" y="3386850"/>
                <a:ext cx="1470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40" extrusionOk="0">
                    <a:moveTo>
                      <a:pt x="318" y="0"/>
                    </a:moveTo>
                    <a:cubicBezTo>
                      <a:pt x="269" y="0"/>
                      <a:pt x="221" y="18"/>
                      <a:pt x="181" y="59"/>
                    </a:cubicBezTo>
                    <a:cubicBezTo>
                      <a:pt x="1" y="175"/>
                      <a:pt x="103" y="430"/>
                      <a:pt x="246" y="537"/>
                    </a:cubicBezTo>
                    <a:cubicBezTo>
                      <a:pt x="259" y="539"/>
                      <a:pt x="272" y="539"/>
                      <a:pt x="284" y="539"/>
                    </a:cubicBezTo>
                    <a:cubicBezTo>
                      <a:pt x="439" y="539"/>
                      <a:pt x="588" y="417"/>
                      <a:pt x="576" y="253"/>
                    </a:cubicBezTo>
                    <a:cubicBezTo>
                      <a:pt x="579" y="120"/>
                      <a:pt x="447" y="0"/>
                      <a:pt x="318" y="0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2"/>
              <p:cNvSpPr/>
              <p:nvPr/>
            </p:nvSpPr>
            <p:spPr>
              <a:xfrm>
                <a:off x="2594825" y="3716575"/>
                <a:ext cx="169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2" extrusionOk="0">
                    <a:moveTo>
                      <a:pt x="343" y="1"/>
                    </a:moveTo>
                    <a:cubicBezTo>
                      <a:pt x="182" y="56"/>
                      <a:pt x="52" y="167"/>
                      <a:pt x="0" y="339"/>
                    </a:cubicBezTo>
                    <a:cubicBezTo>
                      <a:pt x="47" y="532"/>
                      <a:pt x="198" y="682"/>
                      <a:pt x="399" y="682"/>
                    </a:cubicBezTo>
                    <a:cubicBezTo>
                      <a:pt x="420" y="682"/>
                      <a:pt x="442" y="680"/>
                      <a:pt x="464" y="677"/>
                    </a:cubicBezTo>
                    <a:cubicBezTo>
                      <a:pt x="533" y="602"/>
                      <a:pt x="608" y="529"/>
                      <a:pt x="677" y="459"/>
                    </a:cubicBezTo>
                    <a:lnTo>
                      <a:pt x="677" y="213"/>
                    </a:lnTo>
                    <a:cubicBezTo>
                      <a:pt x="589" y="112"/>
                      <a:pt x="473" y="42"/>
                      <a:pt x="343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2812225" y="3761150"/>
                <a:ext cx="116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extrusionOk="0">
                    <a:moveTo>
                      <a:pt x="210" y="1"/>
                    </a:moveTo>
                    <a:cubicBezTo>
                      <a:pt x="128" y="1"/>
                      <a:pt x="66" y="95"/>
                      <a:pt x="1" y="145"/>
                    </a:cubicBezTo>
                    <a:lnTo>
                      <a:pt x="1" y="335"/>
                    </a:lnTo>
                    <a:cubicBezTo>
                      <a:pt x="72" y="438"/>
                      <a:pt x="174" y="506"/>
                      <a:pt x="291" y="506"/>
                    </a:cubicBezTo>
                    <a:cubicBezTo>
                      <a:pt x="326" y="506"/>
                      <a:pt x="362" y="500"/>
                      <a:pt x="399" y="487"/>
                    </a:cubicBezTo>
                    <a:cubicBezTo>
                      <a:pt x="413" y="432"/>
                      <a:pt x="446" y="326"/>
                      <a:pt x="465" y="270"/>
                    </a:cubicBezTo>
                    <a:cubicBezTo>
                      <a:pt x="418" y="172"/>
                      <a:pt x="381" y="52"/>
                      <a:pt x="264" y="15"/>
                    </a:cubicBezTo>
                    <a:cubicBezTo>
                      <a:pt x="245" y="5"/>
                      <a:pt x="227" y="1"/>
                      <a:pt x="210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2790575" y="3779575"/>
                <a:ext cx="12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289" extrusionOk="0">
                    <a:moveTo>
                      <a:pt x="235" y="1"/>
                    </a:moveTo>
                    <a:cubicBezTo>
                      <a:pt x="121" y="1"/>
                      <a:pt x="1" y="136"/>
                      <a:pt x="112" y="233"/>
                    </a:cubicBezTo>
                    <a:cubicBezTo>
                      <a:pt x="142" y="272"/>
                      <a:pt x="182" y="288"/>
                      <a:pt x="223" y="288"/>
                    </a:cubicBezTo>
                    <a:cubicBezTo>
                      <a:pt x="364" y="288"/>
                      <a:pt x="516" y="97"/>
                      <a:pt x="315" y="28"/>
                    </a:cubicBezTo>
                    <a:cubicBezTo>
                      <a:pt x="292" y="9"/>
                      <a:pt x="264" y="1"/>
                      <a:pt x="235" y="1"/>
                    </a:cubicBezTo>
                    <a:close/>
                  </a:path>
                </a:pathLst>
              </a:custGeom>
              <a:solidFill>
                <a:srgbClr val="DB3B1B"/>
              </a:solidFill>
              <a:ln w="9525" cap="flat" cmpd="sng">
                <a:solidFill>
                  <a:srgbClr val="D043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5" name="Google Shape;215;p22"/>
          <p:cNvGrpSpPr/>
          <p:nvPr/>
        </p:nvGrpSpPr>
        <p:grpSpPr>
          <a:xfrm>
            <a:off x="4028065" y="3742744"/>
            <a:ext cx="1087226" cy="123704"/>
            <a:chOff x="4265713" y="3769775"/>
            <a:chExt cx="612625" cy="69700"/>
          </a:xfrm>
        </p:grpSpPr>
        <p:sp>
          <p:nvSpPr>
            <p:cNvPr id="216" name="Google Shape;216;p22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2292600" y="375549"/>
            <a:ext cx="4558800" cy="26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D04327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게임 시연</a:t>
            </a:r>
            <a:endParaRPr sz="4000" dirty="0">
              <a:solidFill>
                <a:srgbClr val="D04327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" name="Google Shape;776;p40">
            <a:extLst>
              <a:ext uri="{FF2B5EF4-FFF2-40B4-BE49-F238E27FC236}">
                <a16:creationId xmlns:a16="http://schemas.microsoft.com/office/drawing/2014/main" id="{437AA518-6F68-43C4-94E4-8F31941DA803}"/>
              </a:ext>
            </a:extLst>
          </p:cNvPr>
          <p:cNvGrpSpPr/>
          <p:nvPr/>
        </p:nvGrpSpPr>
        <p:grpSpPr>
          <a:xfrm rot="16200000" flipH="1">
            <a:off x="3762844" y="2071041"/>
            <a:ext cx="1618312" cy="2225306"/>
            <a:chOff x="1835466" y="929768"/>
            <a:chExt cx="2388300" cy="3284100"/>
          </a:xfrm>
        </p:grpSpPr>
        <p:sp>
          <p:nvSpPr>
            <p:cNvPr id="4" name="Google Shape;777;p40">
              <a:extLst>
                <a:ext uri="{FF2B5EF4-FFF2-40B4-BE49-F238E27FC236}">
                  <a16:creationId xmlns:a16="http://schemas.microsoft.com/office/drawing/2014/main" id="{B7DA9590-1738-49B0-8993-CFB87C4ADCFA}"/>
                </a:ext>
              </a:extLst>
            </p:cNvPr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" name="Google Shape;778;p40">
              <a:extLst>
                <a:ext uri="{FF2B5EF4-FFF2-40B4-BE49-F238E27FC236}">
                  <a16:creationId xmlns:a16="http://schemas.microsoft.com/office/drawing/2014/main" id="{36E5EBCD-1ECD-4A3E-8ED1-972A9A00F330}"/>
                </a:ext>
              </a:extLst>
            </p:cNvPr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;p40">
              <a:extLst>
                <a:ext uri="{FF2B5EF4-FFF2-40B4-BE49-F238E27FC236}">
                  <a16:creationId xmlns:a16="http://schemas.microsoft.com/office/drawing/2014/main" id="{386C97B9-C4FE-4049-B620-FEF381C9071F}"/>
                </a:ext>
              </a:extLst>
            </p:cNvPr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D4379C6-5A70-48BA-A115-0E6999D8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465" y="2498956"/>
            <a:ext cx="1971206" cy="13612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9"/>
          <p:cNvSpPr txBox="1"/>
          <p:nvPr/>
        </p:nvSpPr>
        <p:spPr>
          <a:xfrm>
            <a:off x="1409065" y="2403000"/>
            <a:ext cx="30534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D04327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Q&amp;A</a:t>
            </a:r>
            <a:endParaRPr sz="7200" dirty="0">
              <a:solidFill>
                <a:srgbClr val="D04327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DAE2180B-5878-4062-A0CB-0E259D32A8D8}"/>
              </a:ext>
            </a:extLst>
          </p:cNvPr>
          <p:cNvSpPr/>
          <p:nvPr/>
        </p:nvSpPr>
        <p:spPr>
          <a:xfrm rot="196053" flipH="1">
            <a:off x="3963150" y="2116356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402;p27">
            <a:extLst>
              <a:ext uri="{FF2B5EF4-FFF2-40B4-BE49-F238E27FC236}">
                <a16:creationId xmlns:a16="http://schemas.microsoft.com/office/drawing/2014/main" id="{DF867558-BA55-45D0-9C55-91A0B78F99D8}"/>
              </a:ext>
            </a:extLst>
          </p:cNvPr>
          <p:cNvGrpSpPr/>
          <p:nvPr/>
        </p:nvGrpSpPr>
        <p:grpSpPr>
          <a:xfrm>
            <a:off x="374855" y="-122606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14" name="Google Shape;403;p27">
              <a:extLst>
                <a:ext uri="{FF2B5EF4-FFF2-40B4-BE49-F238E27FC236}">
                  <a16:creationId xmlns:a16="http://schemas.microsoft.com/office/drawing/2014/main" id="{1132D8A4-5143-45C9-95EF-3C1C0335C36D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4;p27">
              <a:extLst>
                <a:ext uri="{FF2B5EF4-FFF2-40B4-BE49-F238E27FC236}">
                  <a16:creationId xmlns:a16="http://schemas.microsoft.com/office/drawing/2014/main" id="{3D8B21AB-0D7A-483E-8D76-95DD9B16C8D3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5;p27">
              <a:extLst>
                <a:ext uri="{FF2B5EF4-FFF2-40B4-BE49-F238E27FC236}">
                  <a16:creationId xmlns:a16="http://schemas.microsoft.com/office/drawing/2014/main" id="{BD5B6904-52DA-4E74-92C5-3F067BACC35B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6;p27">
              <a:extLst>
                <a:ext uri="{FF2B5EF4-FFF2-40B4-BE49-F238E27FC236}">
                  <a16:creationId xmlns:a16="http://schemas.microsoft.com/office/drawing/2014/main" id="{4231BABF-91B7-4E6A-BE3A-629D71EE1033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7;p27">
              <a:extLst>
                <a:ext uri="{FF2B5EF4-FFF2-40B4-BE49-F238E27FC236}">
                  <a16:creationId xmlns:a16="http://schemas.microsoft.com/office/drawing/2014/main" id="{D3106F0E-FF19-4554-8483-98A37F70DC59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8;p27">
              <a:extLst>
                <a:ext uri="{FF2B5EF4-FFF2-40B4-BE49-F238E27FC236}">
                  <a16:creationId xmlns:a16="http://schemas.microsoft.com/office/drawing/2014/main" id="{0F5EE518-58BD-42BE-A0B5-5D7E7DF30F2D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9;p27">
              <a:extLst>
                <a:ext uri="{FF2B5EF4-FFF2-40B4-BE49-F238E27FC236}">
                  <a16:creationId xmlns:a16="http://schemas.microsoft.com/office/drawing/2014/main" id="{852F4508-EF47-4192-94DC-046012C04CE8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0;p27">
              <a:extLst>
                <a:ext uri="{FF2B5EF4-FFF2-40B4-BE49-F238E27FC236}">
                  <a16:creationId xmlns:a16="http://schemas.microsoft.com/office/drawing/2014/main" id="{B6BFE319-8A18-422A-AD0D-0A18BDCF7B67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1;p27">
              <a:extLst>
                <a:ext uri="{FF2B5EF4-FFF2-40B4-BE49-F238E27FC236}">
                  <a16:creationId xmlns:a16="http://schemas.microsoft.com/office/drawing/2014/main" id="{6A94C722-241F-4D0F-BC47-9D470F0D1EAF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2;p27">
              <a:extLst>
                <a:ext uri="{FF2B5EF4-FFF2-40B4-BE49-F238E27FC236}">
                  <a16:creationId xmlns:a16="http://schemas.microsoft.com/office/drawing/2014/main" id="{02CEE36A-1A49-4FFE-842D-49B471438579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3;p27">
              <a:extLst>
                <a:ext uri="{FF2B5EF4-FFF2-40B4-BE49-F238E27FC236}">
                  <a16:creationId xmlns:a16="http://schemas.microsoft.com/office/drawing/2014/main" id="{81F5DF65-72B9-43F8-ACB3-847FDCBD7A6B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4;p27">
              <a:extLst>
                <a:ext uri="{FF2B5EF4-FFF2-40B4-BE49-F238E27FC236}">
                  <a16:creationId xmlns:a16="http://schemas.microsoft.com/office/drawing/2014/main" id="{47F54D1B-EAE2-407A-84B2-C47783301E8F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5;p27">
              <a:extLst>
                <a:ext uri="{FF2B5EF4-FFF2-40B4-BE49-F238E27FC236}">
                  <a16:creationId xmlns:a16="http://schemas.microsoft.com/office/drawing/2014/main" id="{93F3340E-AA38-4141-8B0A-9C84FE729B45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6;p27">
              <a:extLst>
                <a:ext uri="{FF2B5EF4-FFF2-40B4-BE49-F238E27FC236}">
                  <a16:creationId xmlns:a16="http://schemas.microsoft.com/office/drawing/2014/main" id="{8E4006D1-8E97-4BCA-BB10-BD6C22FCCF4E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7;p27">
              <a:extLst>
                <a:ext uri="{FF2B5EF4-FFF2-40B4-BE49-F238E27FC236}">
                  <a16:creationId xmlns:a16="http://schemas.microsoft.com/office/drawing/2014/main" id="{E6B7AB53-ABC6-4578-BD30-921AC3A44F6A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8;p27">
              <a:extLst>
                <a:ext uri="{FF2B5EF4-FFF2-40B4-BE49-F238E27FC236}">
                  <a16:creationId xmlns:a16="http://schemas.microsoft.com/office/drawing/2014/main" id="{35D6F720-BAC7-4972-8BFD-34D96C2A3123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31;p27">
            <a:extLst>
              <a:ext uri="{FF2B5EF4-FFF2-40B4-BE49-F238E27FC236}">
                <a16:creationId xmlns:a16="http://schemas.microsoft.com/office/drawing/2014/main" id="{79D8AC5D-1887-4362-957E-428253E42361}"/>
              </a:ext>
            </a:extLst>
          </p:cNvPr>
          <p:cNvGrpSpPr/>
          <p:nvPr/>
        </p:nvGrpSpPr>
        <p:grpSpPr>
          <a:xfrm>
            <a:off x="2273726" y="5100280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31" name="Google Shape;432;p27">
              <a:extLst>
                <a:ext uri="{FF2B5EF4-FFF2-40B4-BE49-F238E27FC236}">
                  <a16:creationId xmlns:a16="http://schemas.microsoft.com/office/drawing/2014/main" id="{21EDCC84-3F04-4849-BF45-3D338F5D8693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3;p27">
              <a:extLst>
                <a:ext uri="{FF2B5EF4-FFF2-40B4-BE49-F238E27FC236}">
                  <a16:creationId xmlns:a16="http://schemas.microsoft.com/office/drawing/2014/main" id="{12AD24F4-0585-4B6D-BB49-873D5416B74B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4;p27">
              <a:extLst>
                <a:ext uri="{FF2B5EF4-FFF2-40B4-BE49-F238E27FC236}">
                  <a16:creationId xmlns:a16="http://schemas.microsoft.com/office/drawing/2014/main" id="{805AD13D-99E2-48F3-A2C5-BFD5C8F30817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5;p27">
              <a:extLst>
                <a:ext uri="{FF2B5EF4-FFF2-40B4-BE49-F238E27FC236}">
                  <a16:creationId xmlns:a16="http://schemas.microsoft.com/office/drawing/2014/main" id="{AE0C87A3-A05E-4753-9CD2-82FEBFFD2518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6;p27">
              <a:extLst>
                <a:ext uri="{FF2B5EF4-FFF2-40B4-BE49-F238E27FC236}">
                  <a16:creationId xmlns:a16="http://schemas.microsoft.com/office/drawing/2014/main" id="{D238ABC2-741F-47B9-B2EE-E898B9118157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7;p27">
              <a:extLst>
                <a:ext uri="{FF2B5EF4-FFF2-40B4-BE49-F238E27FC236}">
                  <a16:creationId xmlns:a16="http://schemas.microsoft.com/office/drawing/2014/main" id="{57530D82-E510-4E88-A837-CFFF6912C955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8;p27">
              <a:extLst>
                <a:ext uri="{FF2B5EF4-FFF2-40B4-BE49-F238E27FC236}">
                  <a16:creationId xmlns:a16="http://schemas.microsoft.com/office/drawing/2014/main" id="{597B553F-6F5D-4848-9B88-BEF0E86848F5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39;p27">
              <a:extLst>
                <a:ext uri="{FF2B5EF4-FFF2-40B4-BE49-F238E27FC236}">
                  <a16:creationId xmlns:a16="http://schemas.microsoft.com/office/drawing/2014/main" id="{0F798739-7E7A-4DE1-9656-197F3D78643B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0;p27">
              <a:extLst>
                <a:ext uri="{FF2B5EF4-FFF2-40B4-BE49-F238E27FC236}">
                  <a16:creationId xmlns:a16="http://schemas.microsoft.com/office/drawing/2014/main" id="{7124C842-50C1-49FF-BC50-12EFBD91A96A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1;p27">
              <a:extLst>
                <a:ext uri="{FF2B5EF4-FFF2-40B4-BE49-F238E27FC236}">
                  <a16:creationId xmlns:a16="http://schemas.microsoft.com/office/drawing/2014/main" id="{249B0053-FF81-45BA-9653-D35EF0C4D598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2;p27">
              <a:extLst>
                <a:ext uri="{FF2B5EF4-FFF2-40B4-BE49-F238E27FC236}">
                  <a16:creationId xmlns:a16="http://schemas.microsoft.com/office/drawing/2014/main" id="{335931D3-7A9D-425C-8A0C-1060E32AEFA6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1"/>
          <p:cNvSpPr txBox="1">
            <a:spLocks noGrp="1"/>
          </p:cNvSpPr>
          <p:nvPr>
            <p:ph type="title"/>
          </p:nvPr>
        </p:nvSpPr>
        <p:spPr>
          <a:xfrm>
            <a:off x="349609" y="1948323"/>
            <a:ext cx="3852000" cy="11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b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감사합니다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11472-6005-4B4F-9A27-680675EF5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725" y="3773346"/>
            <a:ext cx="2824986" cy="604957"/>
          </a:xfrm>
          <a:solidFill>
            <a:srgbClr val="E8E7E5"/>
          </a:solidFill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68;p29">
            <a:extLst>
              <a:ext uri="{FF2B5EF4-FFF2-40B4-BE49-F238E27FC236}">
                <a16:creationId xmlns:a16="http://schemas.microsoft.com/office/drawing/2014/main" id="{6BE971E7-9E04-481F-896F-7B943C40C0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210 하얀바람 R" panose="02020603020101020101" pitchFamily="18" charset="-127"/>
                <a:ea typeface="210 하얀바람 R" panose="02020603020101020101" pitchFamily="18" charset="-127"/>
              </a:rPr>
              <a:t>목차</a:t>
            </a:r>
            <a:endParaRPr dirty="0">
              <a:solidFill>
                <a:schemeClr val="bg2"/>
              </a:solidFill>
              <a:latin typeface="210 하얀바람 R" panose="02020603020101020101" pitchFamily="18" charset="-127"/>
              <a:ea typeface="210 하얀바람 R" panose="02020603020101020101" pitchFamily="18" charset="-127"/>
            </a:endParaRPr>
          </a:p>
        </p:txBody>
      </p:sp>
      <p:grpSp>
        <p:nvGrpSpPr>
          <p:cNvPr id="27" name="Google Shape;469;p29">
            <a:extLst>
              <a:ext uri="{FF2B5EF4-FFF2-40B4-BE49-F238E27FC236}">
                <a16:creationId xmlns:a16="http://schemas.microsoft.com/office/drawing/2014/main" id="{60DDA9E5-D0CB-48DA-8BFE-606BFE00011F}"/>
              </a:ext>
            </a:extLst>
          </p:cNvPr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28" name="Google Shape;470;p29">
              <a:extLst>
                <a:ext uri="{FF2B5EF4-FFF2-40B4-BE49-F238E27FC236}">
                  <a16:creationId xmlns:a16="http://schemas.microsoft.com/office/drawing/2014/main" id="{E5652F18-6473-47E1-ABFD-C5FB9A8062EF}"/>
                </a:ext>
              </a:extLst>
            </p:cNvPr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9" name="Google Shape;471;p29">
              <a:extLst>
                <a:ext uri="{FF2B5EF4-FFF2-40B4-BE49-F238E27FC236}">
                  <a16:creationId xmlns:a16="http://schemas.microsoft.com/office/drawing/2014/main" id="{C3F3AC28-3D0F-40C0-907E-F1DE4603EF1F}"/>
                </a:ext>
              </a:extLst>
            </p:cNvPr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30" name="Google Shape;472;p29">
            <a:extLst>
              <a:ext uri="{FF2B5EF4-FFF2-40B4-BE49-F238E27FC236}">
                <a16:creationId xmlns:a16="http://schemas.microsoft.com/office/drawing/2014/main" id="{14E1C906-407F-434A-A1B5-D9784A9D63AE}"/>
              </a:ext>
            </a:extLst>
          </p:cNvPr>
          <p:cNvSpPr txBox="1"/>
          <p:nvPr/>
        </p:nvSpPr>
        <p:spPr>
          <a:xfrm>
            <a:off x="1807779" y="3099166"/>
            <a:ext cx="1344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2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01</a:t>
            </a:r>
            <a:endParaRPr sz="2400">
              <a:solidFill>
                <a:schemeClr val="bg2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1" name="Google Shape;473;p29">
            <a:extLst>
              <a:ext uri="{FF2B5EF4-FFF2-40B4-BE49-F238E27FC236}">
                <a16:creationId xmlns:a16="http://schemas.microsoft.com/office/drawing/2014/main" id="{D84151C1-A099-48AC-8078-3E09860A6D64}"/>
              </a:ext>
            </a:extLst>
          </p:cNvPr>
          <p:cNvSpPr txBox="1"/>
          <p:nvPr/>
        </p:nvSpPr>
        <p:spPr>
          <a:xfrm>
            <a:off x="1807791" y="3511116"/>
            <a:ext cx="14164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Josefin Slab"/>
                <a:sym typeface="Josefin Slab"/>
              </a:rPr>
              <a:t>게임 스토리</a:t>
            </a:r>
            <a:endParaRPr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Josefin Slab"/>
              <a:sym typeface="Josefin Slab"/>
            </a:endParaRPr>
          </a:p>
        </p:txBody>
      </p:sp>
      <p:sp>
        <p:nvSpPr>
          <p:cNvPr id="32" name="Google Shape;474;p29">
            <a:extLst>
              <a:ext uri="{FF2B5EF4-FFF2-40B4-BE49-F238E27FC236}">
                <a16:creationId xmlns:a16="http://schemas.microsoft.com/office/drawing/2014/main" id="{C0BE8419-0894-45DB-BD7F-E14382043B6A}"/>
              </a:ext>
            </a:extLst>
          </p:cNvPr>
          <p:cNvSpPr txBox="1"/>
          <p:nvPr/>
        </p:nvSpPr>
        <p:spPr>
          <a:xfrm>
            <a:off x="3269559" y="3088238"/>
            <a:ext cx="1344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02</a:t>
            </a:r>
            <a:endParaRPr sz="2400" dirty="0">
              <a:solidFill>
                <a:schemeClr val="bg2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3" name="Google Shape;475;p29">
            <a:extLst>
              <a:ext uri="{FF2B5EF4-FFF2-40B4-BE49-F238E27FC236}">
                <a16:creationId xmlns:a16="http://schemas.microsoft.com/office/drawing/2014/main" id="{AE255BEA-3DDF-4870-AD94-F7BE95C20E67}"/>
              </a:ext>
            </a:extLst>
          </p:cNvPr>
          <p:cNvSpPr txBox="1"/>
          <p:nvPr/>
        </p:nvSpPr>
        <p:spPr>
          <a:xfrm>
            <a:off x="3269559" y="3500188"/>
            <a:ext cx="13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Josefin Slab"/>
              </a:rPr>
              <a:t>제작과정 설명</a:t>
            </a:r>
            <a:endParaRPr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Josefin Slab"/>
            </a:endParaRPr>
          </a:p>
        </p:txBody>
      </p:sp>
      <p:grpSp>
        <p:nvGrpSpPr>
          <p:cNvPr id="34" name="Google Shape;476;p29">
            <a:extLst>
              <a:ext uri="{FF2B5EF4-FFF2-40B4-BE49-F238E27FC236}">
                <a16:creationId xmlns:a16="http://schemas.microsoft.com/office/drawing/2014/main" id="{802BFBDE-161A-436D-89FA-CFF068CDA9E7}"/>
              </a:ext>
            </a:extLst>
          </p:cNvPr>
          <p:cNvGrpSpPr/>
          <p:nvPr/>
        </p:nvGrpSpPr>
        <p:grpSpPr>
          <a:xfrm>
            <a:off x="2278253" y="2055398"/>
            <a:ext cx="403060" cy="899596"/>
            <a:chOff x="6749600" y="1465000"/>
            <a:chExt cx="1237518" cy="2762039"/>
          </a:xfrm>
        </p:grpSpPr>
        <p:sp>
          <p:nvSpPr>
            <p:cNvPr id="35" name="Google Shape;477;p29">
              <a:extLst>
                <a:ext uri="{FF2B5EF4-FFF2-40B4-BE49-F238E27FC236}">
                  <a16:creationId xmlns:a16="http://schemas.microsoft.com/office/drawing/2014/main" id="{EBC57650-D010-47D8-883D-199B515BEED9}"/>
                </a:ext>
              </a:extLst>
            </p:cNvPr>
            <p:cNvSpPr/>
            <p:nvPr/>
          </p:nvSpPr>
          <p:spPr>
            <a:xfrm>
              <a:off x="7125414" y="1465000"/>
              <a:ext cx="114383" cy="457530"/>
            </a:xfrm>
            <a:custGeom>
              <a:avLst/>
              <a:gdLst/>
              <a:ahLst/>
              <a:cxnLst/>
              <a:rect l="l" t="t" r="r" b="b"/>
              <a:pathLst>
                <a:path w="984" h="3936" extrusionOk="0">
                  <a:moveTo>
                    <a:pt x="524" y="1"/>
                  </a:moveTo>
                  <a:cubicBezTo>
                    <a:pt x="513" y="1"/>
                    <a:pt x="501" y="1"/>
                    <a:pt x="489" y="3"/>
                  </a:cubicBezTo>
                  <a:cubicBezTo>
                    <a:pt x="34" y="53"/>
                    <a:pt x="47" y="1000"/>
                    <a:pt x="34" y="1309"/>
                  </a:cubicBezTo>
                  <a:cubicBezTo>
                    <a:pt x="1" y="2153"/>
                    <a:pt x="184" y="2987"/>
                    <a:pt x="366" y="3808"/>
                  </a:cubicBezTo>
                  <a:cubicBezTo>
                    <a:pt x="375" y="3853"/>
                    <a:pt x="409" y="3873"/>
                    <a:pt x="445" y="3873"/>
                  </a:cubicBezTo>
                  <a:cubicBezTo>
                    <a:pt x="500" y="3873"/>
                    <a:pt x="558" y="3828"/>
                    <a:pt x="543" y="3758"/>
                  </a:cubicBezTo>
                  <a:cubicBezTo>
                    <a:pt x="413" y="3176"/>
                    <a:pt x="283" y="2588"/>
                    <a:pt x="234" y="1993"/>
                  </a:cubicBezTo>
                  <a:cubicBezTo>
                    <a:pt x="214" y="1737"/>
                    <a:pt x="207" y="1481"/>
                    <a:pt x="220" y="1225"/>
                  </a:cubicBezTo>
                  <a:cubicBezTo>
                    <a:pt x="223" y="1164"/>
                    <a:pt x="262" y="320"/>
                    <a:pt x="519" y="320"/>
                  </a:cubicBezTo>
                  <a:cubicBezTo>
                    <a:pt x="564" y="320"/>
                    <a:pt x="616" y="347"/>
                    <a:pt x="676" y="408"/>
                  </a:cubicBezTo>
                  <a:cubicBezTo>
                    <a:pt x="792" y="524"/>
                    <a:pt x="732" y="1122"/>
                    <a:pt x="739" y="1289"/>
                  </a:cubicBezTo>
                  <a:cubicBezTo>
                    <a:pt x="748" y="1555"/>
                    <a:pt x="752" y="1820"/>
                    <a:pt x="748" y="2087"/>
                  </a:cubicBezTo>
                  <a:cubicBezTo>
                    <a:pt x="739" y="2675"/>
                    <a:pt x="693" y="3263"/>
                    <a:pt x="622" y="3848"/>
                  </a:cubicBezTo>
                  <a:cubicBezTo>
                    <a:pt x="614" y="3906"/>
                    <a:pt x="656" y="3935"/>
                    <a:pt x="703" y="3935"/>
                  </a:cubicBezTo>
                  <a:cubicBezTo>
                    <a:pt x="749" y="3935"/>
                    <a:pt x="799" y="3906"/>
                    <a:pt x="805" y="3848"/>
                  </a:cubicBezTo>
                  <a:cubicBezTo>
                    <a:pt x="915" y="2970"/>
                    <a:pt x="955" y="2087"/>
                    <a:pt x="918" y="1202"/>
                  </a:cubicBezTo>
                  <a:cubicBezTo>
                    <a:pt x="908" y="952"/>
                    <a:pt x="984" y="1"/>
                    <a:pt x="52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6" name="Google Shape;478;p29">
              <a:extLst>
                <a:ext uri="{FF2B5EF4-FFF2-40B4-BE49-F238E27FC236}">
                  <a16:creationId xmlns:a16="http://schemas.microsoft.com/office/drawing/2014/main" id="{6F70300D-FC09-4762-9156-36B6C094A6AE}"/>
                </a:ext>
              </a:extLst>
            </p:cNvPr>
            <p:cNvSpPr/>
            <p:nvPr/>
          </p:nvSpPr>
          <p:spPr>
            <a:xfrm>
              <a:off x="6749600" y="1759560"/>
              <a:ext cx="1237518" cy="2467480"/>
            </a:xfrm>
            <a:custGeom>
              <a:avLst/>
              <a:gdLst/>
              <a:ahLst/>
              <a:cxnLst/>
              <a:rect l="l" t="t" r="r" b="b"/>
              <a:pathLst>
                <a:path w="10646" h="21227" extrusionOk="0">
                  <a:moveTo>
                    <a:pt x="7769" y="0"/>
                  </a:moveTo>
                  <a:cubicBezTo>
                    <a:pt x="7137" y="0"/>
                    <a:pt x="301" y="2243"/>
                    <a:pt x="153" y="2613"/>
                  </a:cubicBezTo>
                  <a:cubicBezTo>
                    <a:pt x="0" y="2995"/>
                    <a:pt x="3676" y="13946"/>
                    <a:pt x="3676" y="15172"/>
                  </a:cubicBezTo>
                  <a:cubicBezTo>
                    <a:pt x="3676" y="16395"/>
                    <a:pt x="2526" y="20992"/>
                    <a:pt x="2909" y="21221"/>
                  </a:cubicBezTo>
                  <a:cubicBezTo>
                    <a:pt x="2915" y="21224"/>
                    <a:pt x="2922" y="21226"/>
                    <a:pt x="2931" y="21226"/>
                  </a:cubicBezTo>
                  <a:cubicBezTo>
                    <a:pt x="3499" y="21226"/>
                    <a:pt x="9883" y="14234"/>
                    <a:pt x="10259" y="13105"/>
                  </a:cubicBezTo>
                  <a:cubicBezTo>
                    <a:pt x="10645" y="11956"/>
                    <a:pt x="8040" y="164"/>
                    <a:pt x="7810" y="7"/>
                  </a:cubicBezTo>
                  <a:cubicBezTo>
                    <a:pt x="7803" y="3"/>
                    <a:pt x="7789" y="0"/>
                    <a:pt x="776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7" name="Google Shape;479;p29">
              <a:extLst>
                <a:ext uri="{FF2B5EF4-FFF2-40B4-BE49-F238E27FC236}">
                  <a16:creationId xmlns:a16="http://schemas.microsoft.com/office/drawing/2014/main" id="{B0EADCA4-C4B3-4EFE-A7CF-5570B8FD2280}"/>
                </a:ext>
              </a:extLst>
            </p:cNvPr>
            <p:cNvSpPr/>
            <p:nvPr/>
          </p:nvSpPr>
          <p:spPr>
            <a:xfrm>
              <a:off x="7715348" y="2946401"/>
              <a:ext cx="239343" cy="549827"/>
            </a:xfrm>
            <a:custGeom>
              <a:avLst/>
              <a:gdLst/>
              <a:ahLst/>
              <a:cxnLst/>
              <a:rect l="l" t="t" r="r" b="b"/>
              <a:pathLst>
                <a:path w="2059" h="4730" extrusionOk="0">
                  <a:moveTo>
                    <a:pt x="1702" y="0"/>
                  </a:moveTo>
                  <a:cubicBezTo>
                    <a:pt x="1094" y="370"/>
                    <a:pt x="566" y="1077"/>
                    <a:pt x="307" y="1974"/>
                  </a:cubicBezTo>
                  <a:cubicBezTo>
                    <a:pt x="0" y="3045"/>
                    <a:pt x="164" y="4095"/>
                    <a:pt x="652" y="4729"/>
                  </a:cubicBezTo>
                  <a:cubicBezTo>
                    <a:pt x="1353" y="3875"/>
                    <a:pt x="1855" y="3188"/>
                    <a:pt x="1951" y="2895"/>
                  </a:cubicBezTo>
                  <a:cubicBezTo>
                    <a:pt x="2058" y="2579"/>
                    <a:pt x="1939" y="1459"/>
                    <a:pt x="17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8" name="Google Shape;480;p29">
              <a:extLst>
                <a:ext uri="{FF2B5EF4-FFF2-40B4-BE49-F238E27FC236}">
                  <a16:creationId xmlns:a16="http://schemas.microsoft.com/office/drawing/2014/main" id="{13FCAA18-2F7B-4980-BA9C-06826C68457C}"/>
                </a:ext>
              </a:extLst>
            </p:cNvPr>
            <p:cNvSpPr/>
            <p:nvPr/>
          </p:nvSpPr>
          <p:spPr>
            <a:xfrm>
              <a:off x="7051251" y="3636071"/>
              <a:ext cx="458344" cy="590861"/>
            </a:xfrm>
            <a:custGeom>
              <a:avLst/>
              <a:gdLst/>
              <a:ahLst/>
              <a:cxnLst/>
              <a:rect l="l" t="t" r="r" b="b"/>
              <a:pathLst>
                <a:path w="3943" h="5083" extrusionOk="0">
                  <a:moveTo>
                    <a:pt x="981" y="0"/>
                  </a:moveTo>
                  <a:cubicBezTo>
                    <a:pt x="708" y="1798"/>
                    <a:pt x="1" y="4892"/>
                    <a:pt x="314" y="5078"/>
                  </a:cubicBezTo>
                  <a:cubicBezTo>
                    <a:pt x="320" y="5081"/>
                    <a:pt x="327" y="5083"/>
                    <a:pt x="336" y="5083"/>
                  </a:cubicBezTo>
                  <a:cubicBezTo>
                    <a:pt x="611" y="5083"/>
                    <a:pt x="2272" y="3423"/>
                    <a:pt x="3943" y="1588"/>
                  </a:cubicBezTo>
                  <a:cubicBezTo>
                    <a:pt x="2998" y="893"/>
                    <a:pt x="1722" y="309"/>
                    <a:pt x="9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9" name="Google Shape;481;p29">
              <a:extLst>
                <a:ext uri="{FF2B5EF4-FFF2-40B4-BE49-F238E27FC236}">
                  <a16:creationId xmlns:a16="http://schemas.microsoft.com/office/drawing/2014/main" id="{F2FB63CE-236C-4F0C-9682-C0A7C396E839}"/>
                </a:ext>
              </a:extLst>
            </p:cNvPr>
            <p:cNvSpPr/>
            <p:nvPr/>
          </p:nvSpPr>
          <p:spPr>
            <a:xfrm>
              <a:off x="6919199" y="2314620"/>
              <a:ext cx="878445" cy="307578"/>
            </a:xfrm>
            <a:custGeom>
              <a:avLst/>
              <a:gdLst/>
              <a:ahLst/>
              <a:cxnLst/>
              <a:rect l="l" t="t" r="r" b="b"/>
              <a:pathLst>
                <a:path w="7557" h="2646" extrusionOk="0">
                  <a:moveTo>
                    <a:pt x="7417" y="1"/>
                  </a:moveTo>
                  <a:cubicBezTo>
                    <a:pt x="7404" y="1"/>
                    <a:pt x="7389" y="4"/>
                    <a:pt x="7375" y="12"/>
                  </a:cubicBezTo>
                  <a:cubicBezTo>
                    <a:pt x="5099" y="1182"/>
                    <a:pt x="2619" y="1986"/>
                    <a:pt x="110" y="2467"/>
                  </a:cubicBezTo>
                  <a:cubicBezTo>
                    <a:pt x="0" y="2486"/>
                    <a:pt x="39" y="2645"/>
                    <a:pt x="142" y="2645"/>
                  </a:cubicBezTo>
                  <a:cubicBezTo>
                    <a:pt x="148" y="2645"/>
                    <a:pt x="154" y="2645"/>
                    <a:pt x="160" y="2644"/>
                  </a:cubicBezTo>
                  <a:cubicBezTo>
                    <a:pt x="2686" y="2162"/>
                    <a:pt x="5178" y="1348"/>
                    <a:pt x="7468" y="171"/>
                  </a:cubicBezTo>
                  <a:cubicBezTo>
                    <a:pt x="7557" y="125"/>
                    <a:pt x="7500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0" name="Google Shape;482;p29">
              <a:extLst>
                <a:ext uri="{FF2B5EF4-FFF2-40B4-BE49-F238E27FC236}">
                  <a16:creationId xmlns:a16="http://schemas.microsoft.com/office/drawing/2014/main" id="{8D257B5A-107F-4E64-ADE7-924B03AD1891}"/>
                </a:ext>
              </a:extLst>
            </p:cNvPr>
            <p:cNvSpPr/>
            <p:nvPr/>
          </p:nvSpPr>
          <p:spPr>
            <a:xfrm>
              <a:off x="7005568" y="2622432"/>
              <a:ext cx="859148" cy="301533"/>
            </a:xfrm>
            <a:custGeom>
              <a:avLst/>
              <a:gdLst/>
              <a:ahLst/>
              <a:cxnLst/>
              <a:rect l="l" t="t" r="r" b="b"/>
              <a:pathLst>
                <a:path w="7391" h="2594" extrusionOk="0">
                  <a:moveTo>
                    <a:pt x="7252" y="1"/>
                  </a:moveTo>
                  <a:cubicBezTo>
                    <a:pt x="7238" y="1"/>
                    <a:pt x="7223" y="4"/>
                    <a:pt x="7207" y="12"/>
                  </a:cubicBezTo>
                  <a:cubicBezTo>
                    <a:pt x="4997" y="1199"/>
                    <a:pt x="2554" y="1890"/>
                    <a:pt x="108" y="2415"/>
                  </a:cubicBezTo>
                  <a:cubicBezTo>
                    <a:pt x="0" y="2437"/>
                    <a:pt x="35" y="2594"/>
                    <a:pt x="134" y="2594"/>
                  </a:cubicBezTo>
                  <a:cubicBezTo>
                    <a:pt x="142" y="2594"/>
                    <a:pt x="150" y="2593"/>
                    <a:pt x="158" y="2591"/>
                  </a:cubicBezTo>
                  <a:cubicBezTo>
                    <a:pt x="2617" y="2063"/>
                    <a:pt x="5073" y="1365"/>
                    <a:pt x="7300" y="169"/>
                  </a:cubicBezTo>
                  <a:cubicBezTo>
                    <a:pt x="7391" y="123"/>
                    <a:pt x="7336" y="1"/>
                    <a:pt x="72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41" name="Google Shape;483;p29">
            <a:extLst>
              <a:ext uri="{FF2B5EF4-FFF2-40B4-BE49-F238E27FC236}">
                <a16:creationId xmlns:a16="http://schemas.microsoft.com/office/drawing/2014/main" id="{ED36E586-B8FD-40F3-962E-10BB4E8ECBB3}"/>
              </a:ext>
            </a:extLst>
          </p:cNvPr>
          <p:cNvSpPr txBox="1"/>
          <p:nvPr/>
        </p:nvSpPr>
        <p:spPr>
          <a:xfrm>
            <a:off x="4552039" y="3105542"/>
            <a:ext cx="1344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2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03</a:t>
            </a:r>
            <a:endParaRPr sz="2400">
              <a:solidFill>
                <a:schemeClr val="bg2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2" name="Google Shape;484;p29">
            <a:extLst>
              <a:ext uri="{FF2B5EF4-FFF2-40B4-BE49-F238E27FC236}">
                <a16:creationId xmlns:a16="http://schemas.microsoft.com/office/drawing/2014/main" id="{E1F388AC-6E3D-4C42-AB60-8A78B027CD80}"/>
              </a:ext>
            </a:extLst>
          </p:cNvPr>
          <p:cNvSpPr txBox="1"/>
          <p:nvPr/>
        </p:nvSpPr>
        <p:spPr>
          <a:xfrm>
            <a:off x="4570325" y="3500188"/>
            <a:ext cx="13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Josefin Slab"/>
              </a:rPr>
              <a:t>게임 시연</a:t>
            </a:r>
            <a:endParaRPr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Josefin Slab"/>
            </a:endParaRPr>
          </a:p>
        </p:txBody>
      </p:sp>
      <p:sp>
        <p:nvSpPr>
          <p:cNvPr id="43" name="Google Shape;485;p29">
            <a:extLst>
              <a:ext uri="{FF2B5EF4-FFF2-40B4-BE49-F238E27FC236}">
                <a16:creationId xmlns:a16="http://schemas.microsoft.com/office/drawing/2014/main" id="{FBB2113B-758E-4128-A0AE-E9F7FCF98C1B}"/>
              </a:ext>
            </a:extLst>
          </p:cNvPr>
          <p:cNvSpPr txBox="1"/>
          <p:nvPr/>
        </p:nvSpPr>
        <p:spPr>
          <a:xfrm>
            <a:off x="5941312" y="3105577"/>
            <a:ext cx="1344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2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04</a:t>
            </a:r>
            <a:endParaRPr sz="2400">
              <a:solidFill>
                <a:schemeClr val="bg2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4" name="Google Shape;486;p29">
            <a:extLst>
              <a:ext uri="{FF2B5EF4-FFF2-40B4-BE49-F238E27FC236}">
                <a16:creationId xmlns:a16="http://schemas.microsoft.com/office/drawing/2014/main" id="{EF93DC30-4F34-4B2F-B31C-65E076C138E3}"/>
              </a:ext>
            </a:extLst>
          </p:cNvPr>
          <p:cNvSpPr txBox="1"/>
          <p:nvPr/>
        </p:nvSpPr>
        <p:spPr>
          <a:xfrm>
            <a:off x="5941312" y="3507242"/>
            <a:ext cx="13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Josefin Slab"/>
                <a:ea typeface="Josefin Slab"/>
                <a:cs typeface="Josefin Slab"/>
                <a:sym typeface="Josefin Slab"/>
              </a:rPr>
              <a:t>Q&amp;A</a:t>
            </a:r>
            <a:endParaRPr sz="1600" dirty="0">
              <a:solidFill>
                <a:schemeClr val="bg2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grpSp>
        <p:nvGrpSpPr>
          <p:cNvPr id="45" name="Google Shape;487;p29">
            <a:extLst>
              <a:ext uri="{FF2B5EF4-FFF2-40B4-BE49-F238E27FC236}">
                <a16:creationId xmlns:a16="http://schemas.microsoft.com/office/drawing/2014/main" id="{00F04E0C-6650-4772-A33F-9E0C8112D7CE}"/>
              </a:ext>
            </a:extLst>
          </p:cNvPr>
          <p:cNvGrpSpPr/>
          <p:nvPr/>
        </p:nvGrpSpPr>
        <p:grpSpPr>
          <a:xfrm>
            <a:off x="3740033" y="2044470"/>
            <a:ext cx="403060" cy="899596"/>
            <a:chOff x="6749600" y="1465000"/>
            <a:chExt cx="1237518" cy="2762039"/>
          </a:xfrm>
        </p:grpSpPr>
        <p:sp>
          <p:nvSpPr>
            <p:cNvPr id="46" name="Google Shape;488;p29">
              <a:extLst>
                <a:ext uri="{FF2B5EF4-FFF2-40B4-BE49-F238E27FC236}">
                  <a16:creationId xmlns:a16="http://schemas.microsoft.com/office/drawing/2014/main" id="{566A8D88-1571-4C91-8046-0E9A2F400C32}"/>
                </a:ext>
              </a:extLst>
            </p:cNvPr>
            <p:cNvSpPr/>
            <p:nvPr/>
          </p:nvSpPr>
          <p:spPr>
            <a:xfrm>
              <a:off x="7125414" y="1465000"/>
              <a:ext cx="114383" cy="457530"/>
            </a:xfrm>
            <a:custGeom>
              <a:avLst/>
              <a:gdLst/>
              <a:ahLst/>
              <a:cxnLst/>
              <a:rect l="l" t="t" r="r" b="b"/>
              <a:pathLst>
                <a:path w="984" h="3936" extrusionOk="0">
                  <a:moveTo>
                    <a:pt x="524" y="1"/>
                  </a:moveTo>
                  <a:cubicBezTo>
                    <a:pt x="513" y="1"/>
                    <a:pt x="501" y="1"/>
                    <a:pt x="489" y="3"/>
                  </a:cubicBezTo>
                  <a:cubicBezTo>
                    <a:pt x="34" y="53"/>
                    <a:pt x="47" y="1000"/>
                    <a:pt x="34" y="1309"/>
                  </a:cubicBezTo>
                  <a:cubicBezTo>
                    <a:pt x="1" y="2153"/>
                    <a:pt x="184" y="2987"/>
                    <a:pt x="366" y="3808"/>
                  </a:cubicBezTo>
                  <a:cubicBezTo>
                    <a:pt x="375" y="3853"/>
                    <a:pt x="409" y="3873"/>
                    <a:pt x="445" y="3873"/>
                  </a:cubicBezTo>
                  <a:cubicBezTo>
                    <a:pt x="500" y="3873"/>
                    <a:pt x="558" y="3828"/>
                    <a:pt x="543" y="3758"/>
                  </a:cubicBezTo>
                  <a:cubicBezTo>
                    <a:pt x="413" y="3176"/>
                    <a:pt x="283" y="2588"/>
                    <a:pt x="234" y="1993"/>
                  </a:cubicBezTo>
                  <a:cubicBezTo>
                    <a:pt x="214" y="1737"/>
                    <a:pt x="207" y="1481"/>
                    <a:pt x="220" y="1225"/>
                  </a:cubicBezTo>
                  <a:cubicBezTo>
                    <a:pt x="223" y="1164"/>
                    <a:pt x="262" y="320"/>
                    <a:pt x="519" y="320"/>
                  </a:cubicBezTo>
                  <a:cubicBezTo>
                    <a:pt x="564" y="320"/>
                    <a:pt x="616" y="347"/>
                    <a:pt x="676" y="408"/>
                  </a:cubicBezTo>
                  <a:cubicBezTo>
                    <a:pt x="792" y="524"/>
                    <a:pt x="732" y="1122"/>
                    <a:pt x="739" y="1289"/>
                  </a:cubicBezTo>
                  <a:cubicBezTo>
                    <a:pt x="748" y="1555"/>
                    <a:pt x="752" y="1820"/>
                    <a:pt x="748" y="2087"/>
                  </a:cubicBezTo>
                  <a:cubicBezTo>
                    <a:pt x="739" y="2675"/>
                    <a:pt x="693" y="3263"/>
                    <a:pt x="622" y="3848"/>
                  </a:cubicBezTo>
                  <a:cubicBezTo>
                    <a:pt x="614" y="3906"/>
                    <a:pt x="656" y="3935"/>
                    <a:pt x="703" y="3935"/>
                  </a:cubicBezTo>
                  <a:cubicBezTo>
                    <a:pt x="749" y="3935"/>
                    <a:pt x="799" y="3906"/>
                    <a:pt x="805" y="3848"/>
                  </a:cubicBezTo>
                  <a:cubicBezTo>
                    <a:pt x="915" y="2970"/>
                    <a:pt x="955" y="2087"/>
                    <a:pt x="918" y="1202"/>
                  </a:cubicBezTo>
                  <a:cubicBezTo>
                    <a:pt x="908" y="952"/>
                    <a:pt x="984" y="1"/>
                    <a:pt x="52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7" name="Google Shape;489;p29">
              <a:extLst>
                <a:ext uri="{FF2B5EF4-FFF2-40B4-BE49-F238E27FC236}">
                  <a16:creationId xmlns:a16="http://schemas.microsoft.com/office/drawing/2014/main" id="{DDD44758-203D-4B33-B6B5-259E5474FE52}"/>
                </a:ext>
              </a:extLst>
            </p:cNvPr>
            <p:cNvSpPr/>
            <p:nvPr/>
          </p:nvSpPr>
          <p:spPr>
            <a:xfrm>
              <a:off x="6749600" y="1759560"/>
              <a:ext cx="1237518" cy="2467480"/>
            </a:xfrm>
            <a:custGeom>
              <a:avLst/>
              <a:gdLst/>
              <a:ahLst/>
              <a:cxnLst/>
              <a:rect l="l" t="t" r="r" b="b"/>
              <a:pathLst>
                <a:path w="10646" h="21227" extrusionOk="0">
                  <a:moveTo>
                    <a:pt x="7769" y="0"/>
                  </a:moveTo>
                  <a:cubicBezTo>
                    <a:pt x="7137" y="0"/>
                    <a:pt x="301" y="2243"/>
                    <a:pt x="153" y="2613"/>
                  </a:cubicBezTo>
                  <a:cubicBezTo>
                    <a:pt x="0" y="2995"/>
                    <a:pt x="3676" y="13946"/>
                    <a:pt x="3676" y="15172"/>
                  </a:cubicBezTo>
                  <a:cubicBezTo>
                    <a:pt x="3676" y="16395"/>
                    <a:pt x="2526" y="20992"/>
                    <a:pt x="2909" y="21221"/>
                  </a:cubicBezTo>
                  <a:cubicBezTo>
                    <a:pt x="2915" y="21224"/>
                    <a:pt x="2922" y="21226"/>
                    <a:pt x="2931" y="21226"/>
                  </a:cubicBezTo>
                  <a:cubicBezTo>
                    <a:pt x="3499" y="21226"/>
                    <a:pt x="9883" y="14234"/>
                    <a:pt x="10259" y="13105"/>
                  </a:cubicBezTo>
                  <a:cubicBezTo>
                    <a:pt x="10645" y="11956"/>
                    <a:pt x="8040" y="164"/>
                    <a:pt x="7810" y="7"/>
                  </a:cubicBezTo>
                  <a:cubicBezTo>
                    <a:pt x="7803" y="3"/>
                    <a:pt x="7789" y="0"/>
                    <a:pt x="776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8" name="Google Shape;490;p29">
              <a:extLst>
                <a:ext uri="{FF2B5EF4-FFF2-40B4-BE49-F238E27FC236}">
                  <a16:creationId xmlns:a16="http://schemas.microsoft.com/office/drawing/2014/main" id="{EE045887-29FE-4C5A-9F39-FD6A18593352}"/>
                </a:ext>
              </a:extLst>
            </p:cNvPr>
            <p:cNvSpPr/>
            <p:nvPr/>
          </p:nvSpPr>
          <p:spPr>
            <a:xfrm>
              <a:off x="7715348" y="2946401"/>
              <a:ext cx="239343" cy="549827"/>
            </a:xfrm>
            <a:custGeom>
              <a:avLst/>
              <a:gdLst/>
              <a:ahLst/>
              <a:cxnLst/>
              <a:rect l="l" t="t" r="r" b="b"/>
              <a:pathLst>
                <a:path w="2059" h="4730" extrusionOk="0">
                  <a:moveTo>
                    <a:pt x="1702" y="0"/>
                  </a:moveTo>
                  <a:cubicBezTo>
                    <a:pt x="1094" y="370"/>
                    <a:pt x="566" y="1077"/>
                    <a:pt x="307" y="1974"/>
                  </a:cubicBezTo>
                  <a:cubicBezTo>
                    <a:pt x="0" y="3045"/>
                    <a:pt x="164" y="4095"/>
                    <a:pt x="652" y="4729"/>
                  </a:cubicBezTo>
                  <a:cubicBezTo>
                    <a:pt x="1353" y="3875"/>
                    <a:pt x="1855" y="3188"/>
                    <a:pt x="1951" y="2895"/>
                  </a:cubicBezTo>
                  <a:cubicBezTo>
                    <a:pt x="2058" y="2579"/>
                    <a:pt x="1939" y="1459"/>
                    <a:pt x="17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9" name="Google Shape;491;p29">
              <a:extLst>
                <a:ext uri="{FF2B5EF4-FFF2-40B4-BE49-F238E27FC236}">
                  <a16:creationId xmlns:a16="http://schemas.microsoft.com/office/drawing/2014/main" id="{1F7CCB8D-E148-45EC-ABC5-35D9F103CDEF}"/>
                </a:ext>
              </a:extLst>
            </p:cNvPr>
            <p:cNvSpPr/>
            <p:nvPr/>
          </p:nvSpPr>
          <p:spPr>
            <a:xfrm>
              <a:off x="7051251" y="3636071"/>
              <a:ext cx="458344" cy="590861"/>
            </a:xfrm>
            <a:custGeom>
              <a:avLst/>
              <a:gdLst/>
              <a:ahLst/>
              <a:cxnLst/>
              <a:rect l="l" t="t" r="r" b="b"/>
              <a:pathLst>
                <a:path w="3943" h="5083" extrusionOk="0">
                  <a:moveTo>
                    <a:pt x="981" y="0"/>
                  </a:moveTo>
                  <a:cubicBezTo>
                    <a:pt x="708" y="1798"/>
                    <a:pt x="1" y="4892"/>
                    <a:pt x="314" y="5078"/>
                  </a:cubicBezTo>
                  <a:cubicBezTo>
                    <a:pt x="320" y="5081"/>
                    <a:pt x="327" y="5083"/>
                    <a:pt x="336" y="5083"/>
                  </a:cubicBezTo>
                  <a:cubicBezTo>
                    <a:pt x="611" y="5083"/>
                    <a:pt x="2272" y="3423"/>
                    <a:pt x="3943" y="1588"/>
                  </a:cubicBezTo>
                  <a:cubicBezTo>
                    <a:pt x="2998" y="893"/>
                    <a:pt x="1722" y="309"/>
                    <a:pt x="9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0" name="Google Shape;492;p29">
              <a:extLst>
                <a:ext uri="{FF2B5EF4-FFF2-40B4-BE49-F238E27FC236}">
                  <a16:creationId xmlns:a16="http://schemas.microsoft.com/office/drawing/2014/main" id="{FB7F7128-E263-4A5F-AC5A-4D4ED84DBD23}"/>
                </a:ext>
              </a:extLst>
            </p:cNvPr>
            <p:cNvSpPr/>
            <p:nvPr/>
          </p:nvSpPr>
          <p:spPr>
            <a:xfrm>
              <a:off x="6919199" y="2314620"/>
              <a:ext cx="878445" cy="307578"/>
            </a:xfrm>
            <a:custGeom>
              <a:avLst/>
              <a:gdLst/>
              <a:ahLst/>
              <a:cxnLst/>
              <a:rect l="l" t="t" r="r" b="b"/>
              <a:pathLst>
                <a:path w="7557" h="2646" extrusionOk="0">
                  <a:moveTo>
                    <a:pt x="7417" y="1"/>
                  </a:moveTo>
                  <a:cubicBezTo>
                    <a:pt x="7404" y="1"/>
                    <a:pt x="7389" y="4"/>
                    <a:pt x="7375" y="12"/>
                  </a:cubicBezTo>
                  <a:cubicBezTo>
                    <a:pt x="5099" y="1182"/>
                    <a:pt x="2619" y="1986"/>
                    <a:pt x="110" y="2467"/>
                  </a:cubicBezTo>
                  <a:cubicBezTo>
                    <a:pt x="0" y="2486"/>
                    <a:pt x="39" y="2645"/>
                    <a:pt x="142" y="2645"/>
                  </a:cubicBezTo>
                  <a:cubicBezTo>
                    <a:pt x="148" y="2645"/>
                    <a:pt x="154" y="2645"/>
                    <a:pt x="160" y="2644"/>
                  </a:cubicBezTo>
                  <a:cubicBezTo>
                    <a:pt x="2686" y="2162"/>
                    <a:pt x="5178" y="1348"/>
                    <a:pt x="7468" y="171"/>
                  </a:cubicBezTo>
                  <a:cubicBezTo>
                    <a:pt x="7557" y="125"/>
                    <a:pt x="7500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1" name="Google Shape;493;p29">
              <a:extLst>
                <a:ext uri="{FF2B5EF4-FFF2-40B4-BE49-F238E27FC236}">
                  <a16:creationId xmlns:a16="http://schemas.microsoft.com/office/drawing/2014/main" id="{67ADB14C-4644-45F7-BE76-CB77CA66422E}"/>
                </a:ext>
              </a:extLst>
            </p:cNvPr>
            <p:cNvSpPr/>
            <p:nvPr/>
          </p:nvSpPr>
          <p:spPr>
            <a:xfrm>
              <a:off x="7005568" y="2622432"/>
              <a:ext cx="859148" cy="301533"/>
            </a:xfrm>
            <a:custGeom>
              <a:avLst/>
              <a:gdLst/>
              <a:ahLst/>
              <a:cxnLst/>
              <a:rect l="l" t="t" r="r" b="b"/>
              <a:pathLst>
                <a:path w="7391" h="2594" extrusionOk="0">
                  <a:moveTo>
                    <a:pt x="7252" y="1"/>
                  </a:moveTo>
                  <a:cubicBezTo>
                    <a:pt x="7238" y="1"/>
                    <a:pt x="7223" y="4"/>
                    <a:pt x="7207" y="12"/>
                  </a:cubicBezTo>
                  <a:cubicBezTo>
                    <a:pt x="4997" y="1199"/>
                    <a:pt x="2554" y="1890"/>
                    <a:pt x="108" y="2415"/>
                  </a:cubicBezTo>
                  <a:cubicBezTo>
                    <a:pt x="0" y="2437"/>
                    <a:pt x="35" y="2594"/>
                    <a:pt x="134" y="2594"/>
                  </a:cubicBezTo>
                  <a:cubicBezTo>
                    <a:pt x="142" y="2594"/>
                    <a:pt x="150" y="2593"/>
                    <a:pt x="158" y="2591"/>
                  </a:cubicBezTo>
                  <a:cubicBezTo>
                    <a:pt x="2617" y="2063"/>
                    <a:pt x="5073" y="1365"/>
                    <a:pt x="7300" y="169"/>
                  </a:cubicBezTo>
                  <a:cubicBezTo>
                    <a:pt x="7391" y="123"/>
                    <a:pt x="7336" y="1"/>
                    <a:pt x="72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52" name="Google Shape;494;p29">
            <a:extLst>
              <a:ext uri="{FF2B5EF4-FFF2-40B4-BE49-F238E27FC236}">
                <a16:creationId xmlns:a16="http://schemas.microsoft.com/office/drawing/2014/main" id="{EEAF3D73-00CA-4F9B-A25E-2A00F47A7AF0}"/>
              </a:ext>
            </a:extLst>
          </p:cNvPr>
          <p:cNvGrpSpPr/>
          <p:nvPr/>
        </p:nvGrpSpPr>
        <p:grpSpPr>
          <a:xfrm>
            <a:off x="5022513" y="2061774"/>
            <a:ext cx="403060" cy="899596"/>
            <a:chOff x="6749600" y="1465000"/>
            <a:chExt cx="1237518" cy="2762039"/>
          </a:xfrm>
        </p:grpSpPr>
        <p:sp>
          <p:nvSpPr>
            <p:cNvPr id="53" name="Google Shape;495;p29">
              <a:extLst>
                <a:ext uri="{FF2B5EF4-FFF2-40B4-BE49-F238E27FC236}">
                  <a16:creationId xmlns:a16="http://schemas.microsoft.com/office/drawing/2014/main" id="{71D4E1C2-EE39-44CA-B325-3DD3BB096E47}"/>
                </a:ext>
              </a:extLst>
            </p:cNvPr>
            <p:cNvSpPr/>
            <p:nvPr/>
          </p:nvSpPr>
          <p:spPr>
            <a:xfrm>
              <a:off x="7125414" y="1465000"/>
              <a:ext cx="114383" cy="457530"/>
            </a:xfrm>
            <a:custGeom>
              <a:avLst/>
              <a:gdLst/>
              <a:ahLst/>
              <a:cxnLst/>
              <a:rect l="l" t="t" r="r" b="b"/>
              <a:pathLst>
                <a:path w="984" h="3936" extrusionOk="0">
                  <a:moveTo>
                    <a:pt x="524" y="1"/>
                  </a:moveTo>
                  <a:cubicBezTo>
                    <a:pt x="513" y="1"/>
                    <a:pt x="501" y="1"/>
                    <a:pt x="489" y="3"/>
                  </a:cubicBezTo>
                  <a:cubicBezTo>
                    <a:pt x="34" y="53"/>
                    <a:pt x="47" y="1000"/>
                    <a:pt x="34" y="1309"/>
                  </a:cubicBezTo>
                  <a:cubicBezTo>
                    <a:pt x="1" y="2153"/>
                    <a:pt x="184" y="2987"/>
                    <a:pt x="366" y="3808"/>
                  </a:cubicBezTo>
                  <a:cubicBezTo>
                    <a:pt x="375" y="3853"/>
                    <a:pt x="409" y="3873"/>
                    <a:pt x="445" y="3873"/>
                  </a:cubicBezTo>
                  <a:cubicBezTo>
                    <a:pt x="500" y="3873"/>
                    <a:pt x="558" y="3828"/>
                    <a:pt x="543" y="3758"/>
                  </a:cubicBezTo>
                  <a:cubicBezTo>
                    <a:pt x="413" y="3176"/>
                    <a:pt x="283" y="2588"/>
                    <a:pt x="234" y="1993"/>
                  </a:cubicBezTo>
                  <a:cubicBezTo>
                    <a:pt x="214" y="1737"/>
                    <a:pt x="207" y="1481"/>
                    <a:pt x="220" y="1225"/>
                  </a:cubicBezTo>
                  <a:cubicBezTo>
                    <a:pt x="223" y="1164"/>
                    <a:pt x="262" y="320"/>
                    <a:pt x="519" y="320"/>
                  </a:cubicBezTo>
                  <a:cubicBezTo>
                    <a:pt x="564" y="320"/>
                    <a:pt x="616" y="347"/>
                    <a:pt x="676" y="408"/>
                  </a:cubicBezTo>
                  <a:cubicBezTo>
                    <a:pt x="792" y="524"/>
                    <a:pt x="732" y="1122"/>
                    <a:pt x="739" y="1289"/>
                  </a:cubicBezTo>
                  <a:cubicBezTo>
                    <a:pt x="748" y="1555"/>
                    <a:pt x="752" y="1820"/>
                    <a:pt x="748" y="2087"/>
                  </a:cubicBezTo>
                  <a:cubicBezTo>
                    <a:pt x="739" y="2675"/>
                    <a:pt x="693" y="3263"/>
                    <a:pt x="622" y="3848"/>
                  </a:cubicBezTo>
                  <a:cubicBezTo>
                    <a:pt x="614" y="3906"/>
                    <a:pt x="656" y="3935"/>
                    <a:pt x="703" y="3935"/>
                  </a:cubicBezTo>
                  <a:cubicBezTo>
                    <a:pt x="749" y="3935"/>
                    <a:pt x="799" y="3906"/>
                    <a:pt x="805" y="3848"/>
                  </a:cubicBezTo>
                  <a:cubicBezTo>
                    <a:pt x="915" y="2970"/>
                    <a:pt x="955" y="2087"/>
                    <a:pt x="918" y="1202"/>
                  </a:cubicBezTo>
                  <a:cubicBezTo>
                    <a:pt x="908" y="952"/>
                    <a:pt x="984" y="1"/>
                    <a:pt x="52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4" name="Google Shape;496;p29">
              <a:extLst>
                <a:ext uri="{FF2B5EF4-FFF2-40B4-BE49-F238E27FC236}">
                  <a16:creationId xmlns:a16="http://schemas.microsoft.com/office/drawing/2014/main" id="{B50E16BF-E53B-4DDA-A88D-F2413096D95F}"/>
                </a:ext>
              </a:extLst>
            </p:cNvPr>
            <p:cNvSpPr/>
            <p:nvPr/>
          </p:nvSpPr>
          <p:spPr>
            <a:xfrm>
              <a:off x="6749600" y="1759560"/>
              <a:ext cx="1237518" cy="2467480"/>
            </a:xfrm>
            <a:custGeom>
              <a:avLst/>
              <a:gdLst/>
              <a:ahLst/>
              <a:cxnLst/>
              <a:rect l="l" t="t" r="r" b="b"/>
              <a:pathLst>
                <a:path w="10646" h="21227" extrusionOk="0">
                  <a:moveTo>
                    <a:pt x="7769" y="0"/>
                  </a:moveTo>
                  <a:cubicBezTo>
                    <a:pt x="7137" y="0"/>
                    <a:pt x="301" y="2243"/>
                    <a:pt x="153" y="2613"/>
                  </a:cubicBezTo>
                  <a:cubicBezTo>
                    <a:pt x="0" y="2995"/>
                    <a:pt x="3676" y="13946"/>
                    <a:pt x="3676" y="15172"/>
                  </a:cubicBezTo>
                  <a:cubicBezTo>
                    <a:pt x="3676" y="16395"/>
                    <a:pt x="2526" y="20992"/>
                    <a:pt x="2909" y="21221"/>
                  </a:cubicBezTo>
                  <a:cubicBezTo>
                    <a:pt x="2915" y="21224"/>
                    <a:pt x="2922" y="21226"/>
                    <a:pt x="2931" y="21226"/>
                  </a:cubicBezTo>
                  <a:cubicBezTo>
                    <a:pt x="3499" y="21226"/>
                    <a:pt x="9883" y="14234"/>
                    <a:pt x="10259" y="13105"/>
                  </a:cubicBezTo>
                  <a:cubicBezTo>
                    <a:pt x="10645" y="11956"/>
                    <a:pt x="8040" y="164"/>
                    <a:pt x="7810" y="7"/>
                  </a:cubicBezTo>
                  <a:cubicBezTo>
                    <a:pt x="7803" y="3"/>
                    <a:pt x="7789" y="0"/>
                    <a:pt x="776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5" name="Google Shape;497;p29">
              <a:extLst>
                <a:ext uri="{FF2B5EF4-FFF2-40B4-BE49-F238E27FC236}">
                  <a16:creationId xmlns:a16="http://schemas.microsoft.com/office/drawing/2014/main" id="{5E6760C3-6952-4973-BB39-34D591C3512B}"/>
                </a:ext>
              </a:extLst>
            </p:cNvPr>
            <p:cNvSpPr/>
            <p:nvPr/>
          </p:nvSpPr>
          <p:spPr>
            <a:xfrm>
              <a:off x="7715348" y="2946401"/>
              <a:ext cx="239343" cy="549827"/>
            </a:xfrm>
            <a:custGeom>
              <a:avLst/>
              <a:gdLst/>
              <a:ahLst/>
              <a:cxnLst/>
              <a:rect l="l" t="t" r="r" b="b"/>
              <a:pathLst>
                <a:path w="2059" h="4730" extrusionOk="0">
                  <a:moveTo>
                    <a:pt x="1702" y="0"/>
                  </a:moveTo>
                  <a:cubicBezTo>
                    <a:pt x="1094" y="370"/>
                    <a:pt x="566" y="1077"/>
                    <a:pt x="307" y="1974"/>
                  </a:cubicBezTo>
                  <a:cubicBezTo>
                    <a:pt x="0" y="3045"/>
                    <a:pt x="164" y="4095"/>
                    <a:pt x="652" y="4729"/>
                  </a:cubicBezTo>
                  <a:cubicBezTo>
                    <a:pt x="1353" y="3875"/>
                    <a:pt x="1855" y="3188"/>
                    <a:pt x="1951" y="2895"/>
                  </a:cubicBezTo>
                  <a:cubicBezTo>
                    <a:pt x="2058" y="2579"/>
                    <a:pt x="1939" y="1459"/>
                    <a:pt x="17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6" name="Google Shape;498;p29">
              <a:extLst>
                <a:ext uri="{FF2B5EF4-FFF2-40B4-BE49-F238E27FC236}">
                  <a16:creationId xmlns:a16="http://schemas.microsoft.com/office/drawing/2014/main" id="{62FC48A9-EA5F-435F-AD51-4CB80D71322B}"/>
                </a:ext>
              </a:extLst>
            </p:cNvPr>
            <p:cNvSpPr/>
            <p:nvPr/>
          </p:nvSpPr>
          <p:spPr>
            <a:xfrm>
              <a:off x="7051251" y="3636071"/>
              <a:ext cx="458344" cy="590861"/>
            </a:xfrm>
            <a:custGeom>
              <a:avLst/>
              <a:gdLst/>
              <a:ahLst/>
              <a:cxnLst/>
              <a:rect l="l" t="t" r="r" b="b"/>
              <a:pathLst>
                <a:path w="3943" h="5083" extrusionOk="0">
                  <a:moveTo>
                    <a:pt x="981" y="0"/>
                  </a:moveTo>
                  <a:cubicBezTo>
                    <a:pt x="708" y="1798"/>
                    <a:pt x="1" y="4892"/>
                    <a:pt x="314" y="5078"/>
                  </a:cubicBezTo>
                  <a:cubicBezTo>
                    <a:pt x="320" y="5081"/>
                    <a:pt x="327" y="5083"/>
                    <a:pt x="336" y="5083"/>
                  </a:cubicBezTo>
                  <a:cubicBezTo>
                    <a:pt x="611" y="5083"/>
                    <a:pt x="2272" y="3423"/>
                    <a:pt x="3943" y="1588"/>
                  </a:cubicBezTo>
                  <a:cubicBezTo>
                    <a:pt x="2998" y="893"/>
                    <a:pt x="1722" y="309"/>
                    <a:pt x="9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7" name="Google Shape;499;p29">
              <a:extLst>
                <a:ext uri="{FF2B5EF4-FFF2-40B4-BE49-F238E27FC236}">
                  <a16:creationId xmlns:a16="http://schemas.microsoft.com/office/drawing/2014/main" id="{19052983-7519-4F6C-851A-49EA495EB75E}"/>
                </a:ext>
              </a:extLst>
            </p:cNvPr>
            <p:cNvSpPr/>
            <p:nvPr/>
          </p:nvSpPr>
          <p:spPr>
            <a:xfrm>
              <a:off x="6919199" y="2314620"/>
              <a:ext cx="878445" cy="307578"/>
            </a:xfrm>
            <a:custGeom>
              <a:avLst/>
              <a:gdLst/>
              <a:ahLst/>
              <a:cxnLst/>
              <a:rect l="l" t="t" r="r" b="b"/>
              <a:pathLst>
                <a:path w="7557" h="2646" extrusionOk="0">
                  <a:moveTo>
                    <a:pt x="7417" y="1"/>
                  </a:moveTo>
                  <a:cubicBezTo>
                    <a:pt x="7404" y="1"/>
                    <a:pt x="7389" y="4"/>
                    <a:pt x="7375" y="12"/>
                  </a:cubicBezTo>
                  <a:cubicBezTo>
                    <a:pt x="5099" y="1182"/>
                    <a:pt x="2619" y="1986"/>
                    <a:pt x="110" y="2467"/>
                  </a:cubicBezTo>
                  <a:cubicBezTo>
                    <a:pt x="0" y="2486"/>
                    <a:pt x="39" y="2645"/>
                    <a:pt x="142" y="2645"/>
                  </a:cubicBezTo>
                  <a:cubicBezTo>
                    <a:pt x="148" y="2645"/>
                    <a:pt x="154" y="2645"/>
                    <a:pt x="160" y="2644"/>
                  </a:cubicBezTo>
                  <a:cubicBezTo>
                    <a:pt x="2686" y="2162"/>
                    <a:pt x="5178" y="1348"/>
                    <a:pt x="7468" y="171"/>
                  </a:cubicBezTo>
                  <a:cubicBezTo>
                    <a:pt x="7557" y="125"/>
                    <a:pt x="7500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58" name="Google Shape;500;p29">
              <a:extLst>
                <a:ext uri="{FF2B5EF4-FFF2-40B4-BE49-F238E27FC236}">
                  <a16:creationId xmlns:a16="http://schemas.microsoft.com/office/drawing/2014/main" id="{66EC32ED-D47D-4F35-B89C-4BA96B85B430}"/>
                </a:ext>
              </a:extLst>
            </p:cNvPr>
            <p:cNvSpPr/>
            <p:nvPr/>
          </p:nvSpPr>
          <p:spPr>
            <a:xfrm>
              <a:off x="7005568" y="2622432"/>
              <a:ext cx="859148" cy="301533"/>
            </a:xfrm>
            <a:custGeom>
              <a:avLst/>
              <a:gdLst/>
              <a:ahLst/>
              <a:cxnLst/>
              <a:rect l="l" t="t" r="r" b="b"/>
              <a:pathLst>
                <a:path w="7391" h="2594" extrusionOk="0">
                  <a:moveTo>
                    <a:pt x="7252" y="1"/>
                  </a:moveTo>
                  <a:cubicBezTo>
                    <a:pt x="7238" y="1"/>
                    <a:pt x="7223" y="4"/>
                    <a:pt x="7207" y="12"/>
                  </a:cubicBezTo>
                  <a:cubicBezTo>
                    <a:pt x="4997" y="1199"/>
                    <a:pt x="2554" y="1890"/>
                    <a:pt x="108" y="2415"/>
                  </a:cubicBezTo>
                  <a:cubicBezTo>
                    <a:pt x="0" y="2437"/>
                    <a:pt x="35" y="2594"/>
                    <a:pt x="134" y="2594"/>
                  </a:cubicBezTo>
                  <a:cubicBezTo>
                    <a:pt x="142" y="2594"/>
                    <a:pt x="150" y="2593"/>
                    <a:pt x="158" y="2591"/>
                  </a:cubicBezTo>
                  <a:cubicBezTo>
                    <a:pt x="2617" y="2063"/>
                    <a:pt x="5073" y="1365"/>
                    <a:pt x="7300" y="169"/>
                  </a:cubicBezTo>
                  <a:cubicBezTo>
                    <a:pt x="7391" y="123"/>
                    <a:pt x="7336" y="1"/>
                    <a:pt x="72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59" name="Google Shape;501;p29">
            <a:extLst>
              <a:ext uri="{FF2B5EF4-FFF2-40B4-BE49-F238E27FC236}">
                <a16:creationId xmlns:a16="http://schemas.microsoft.com/office/drawing/2014/main" id="{A4092D86-38F3-4475-B857-88F88F6A18F2}"/>
              </a:ext>
            </a:extLst>
          </p:cNvPr>
          <p:cNvGrpSpPr/>
          <p:nvPr/>
        </p:nvGrpSpPr>
        <p:grpSpPr>
          <a:xfrm>
            <a:off x="6411786" y="2061809"/>
            <a:ext cx="403060" cy="899596"/>
            <a:chOff x="6749600" y="1465000"/>
            <a:chExt cx="1237518" cy="2762039"/>
          </a:xfrm>
        </p:grpSpPr>
        <p:sp>
          <p:nvSpPr>
            <p:cNvPr id="60" name="Google Shape;502;p29">
              <a:extLst>
                <a:ext uri="{FF2B5EF4-FFF2-40B4-BE49-F238E27FC236}">
                  <a16:creationId xmlns:a16="http://schemas.microsoft.com/office/drawing/2014/main" id="{65DB8D0C-A7C6-4F26-8AFD-CA02BD15CC55}"/>
                </a:ext>
              </a:extLst>
            </p:cNvPr>
            <p:cNvSpPr/>
            <p:nvPr/>
          </p:nvSpPr>
          <p:spPr>
            <a:xfrm>
              <a:off x="7125414" y="1465000"/>
              <a:ext cx="114383" cy="457530"/>
            </a:xfrm>
            <a:custGeom>
              <a:avLst/>
              <a:gdLst/>
              <a:ahLst/>
              <a:cxnLst/>
              <a:rect l="l" t="t" r="r" b="b"/>
              <a:pathLst>
                <a:path w="984" h="3936" extrusionOk="0">
                  <a:moveTo>
                    <a:pt x="524" y="1"/>
                  </a:moveTo>
                  <a:cubicBezTo>
                    <a:pt x="513" y="1"/>
                    <a:pt x="501" y="1"/>
                    <a:pt x="489" y="3"/>
                  </a:cubicBezTo>
                  <a:cubicBezTo>
                    <a:pt x="34" y="53"/>
                    <a:pt x="47" y="1000"/>
                    <a:pt x="34" y="1309"/>
                  </a:cubicBezTo>
                  <a:cubicBezTo>
                    <a:pt x="1" y="2153"/>
                    <a:pt x="184" y="2987"/>
                    <a:pt x="366" y="3808"/>
                  </a:cubicBezTo>
                  <a:cubicBezTo>
                    <a:pt x="375" y="3853"/>
                    <a:pt x="409" y="3873"/>
                    <a:pt x="445" y="3873"/>
                  </a:cubicBezTo>
                  <a:cubicBezTo>
                    <a:pt x="500" y="3873"/>
                    <a:pt x="558" y="3828"/>
                    <a:pt x="543" y="3758"/>
                  </a:cubicBezTo>
                  <a:cubicBezTo>
                    <a:pt x="413" y="3176"/>
                    <a:pt x="283" y="2588"/>
                    <a:pt x="234" y="1993"/>
                  </a:cubicBezTo>
                  <a:cubicBezTo>
                    <a:pt x="214" y="1737"/>
                    <a:pt x="207" y="1481"/>
                    <a:pt x="220" y="1225"/>
                  </a:cubicBezTo>
                  <a:cubicBezTo>
                    <a:pt x="223" y="1164"/>
                    <a:pt x="262" y="320"/>
                    <a:pt x="519" y="320"/>
                  </a:cubicBezTo>
                  <a:cubicBezTo>
                    <a:pt x="564" y="320"/>
                    <a:pt x="616" y="347"/>
                    <a:pt x="676" y="408"/>
                  </a:cubicBezTo>
                  <a:cubicBezTo>
                    <a:pt x="792" y="524"/>
                    <a:pt x="732" y="1122"/>
                    <a:pt x="739" y="1289"/>
                  </a:cubicBezTo>
                  <a:cubicBezTo>
                    <a:pt x="748" y="1555"/>
                    <a:pt x="752" y="1820"/>
                    <a:pt x="748" y="2087"/>
                  </a:cubicBezTo>
                  <a:cubicBezTo>
                    <a:pt x="739" y="2675"/>
                    <a:pt x="693" y="3263"/>
                    <a:pt x="622" y="3848"/>
                  </a:cubicBezTo>
                  <a:cubicBezTo>
                    <a:pt x="614" y="3906"/>
                    <a:pt x="656" y="3935"/>
                    <a:pt x="703" y="3935"/>
                  </a:cubicBezTo>
                  <a:cubicBezTo>
                    <a:pt x="749" y="3935"/>
                    <a:pt x="799" y="3906"/>
                    <a:pt x="805" y="3848"/>
                  </a:cubicBezTo>
                  <a:cubicBezTo>
                    <a:pt x="915" y="2970"/>
                    <a:pt x="955" y="2087"/>
                    <a:pt x="918" y="1202"/>
                  </a:cubicBezTo>
                  <a:cubicBezTo>
                    <a:pt x="908" y="952"/>
                    <a:pt x="984" y="1"/>
                    <a:pt x="52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1" name="Google Shape;503;p29">
              <a:extLst>
                <a:ext uri="{FF2B5EF4-FFF2-40B4-BE49-F238E27FC236}">
                  <a16:creationId xmlns:a16="http://schemas.microsoft.com/office/drawing/2014/main" id="{6CDD9FEE-7331-4D19-8170-CF4FBA74E3C9}"/>
                </a:ext>
              </a:extLst>
            </p:cNvPr>
            <p:cNvSpPr/>
            <p:nvPr/>
          </p:nvSpPr>
          <p:spPr>
            <a:xfrm>
              <a:off x="6749600" y="1759560"/>
              <a:ext cx="1237518" cy="2467480"/>
            </a:xfrm>
            <a:custGeom>
              <a:avLst/>
              <a:gdLst/>
              <a:ahLst/>
              <a:cxnLst/>
              <a:rect l="l" t="t" r="r" b="b"/>
              <a:pathLst>
                <a:path w="10646" h="21227" extrusionOk="0">
                  <a:moveTo>
                    <a:pt x="7769" y="0"/>
                  </a:moveTo>
                  <a:cubicBezTo>
                    <a:pt x="7137" y="0"/>
                    <a:pt x="301" y="2243"/>
                    <a:pt x="153" y="2613"/>
                  </a:cubicBezTo>
                  <a:cubicBezTo>
                    <a:pt x="0" y="2995"/>
                    <a:pt x="3676" y="13946"/>
                    <a:pt x="3676" y="15172"/>
                  </a:cubicBezTo>
                  <a:cubicBezTo>
                    <a:pt x="3676" y="16395"/>
                    <a:pt x="2526" y="20992"/>
                    <a:pt x="2909" y="21221"/>
                  </a:cubicBezTo>
                  <a:cubicBezTo>
                    <a:pt x="2915" y="21224"/>
                    <a:pt x="2922" y="21226"/>
                    <a:pt x="2931" y="21226"/>
                  </a:cubicBezTo>
                  <a:cubicBezTo>
                    <a:pt x="3499" y="21226"/>
                    <a:pt x="9883" y="14234"/>
                    <a:pt x="10259" y="13105"/>
                  </a:cubicBezTo>
                  <a:cubicBezTo>
                    <a:pt x="10645" y="11956"/>
                    <a:pt x="8040" y="164"/>
                    <a:pt x="7810" y="7"/>
                  </a:cubicBezTo>
                  <a:cubicBezTo>
                    <a:pt x="7803" y="3"/>
                    <a:pt x="7789" y="0"/>
                    <a:pt x="776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2" name="Google Shape;504;p29">
              <a:extLst>
                <a:ext uri="{FF2B5EF4-FFF2-40B4-BE49-F238E27FC236}">
                  <a16:creationId xmlns:a16="http://schemas.microsoft.com/office/drawing/2014/main" id="{3507482F-D70C-48DC-AEF8-21BBA5740147}"/>
                </a:ext>
              </a:extLst>
            </p:cNvPr>
            <p:cNvSpPr/>
            <p:nvPr/>
          </p:nvSpPr>
          <p:spPr>
            <a:xfrm>
              <a:off x="7715348" y="2946401"/>
              <a:ext cx="239343" cy="549827"/>
            </a:xfrm>
            <a:custGeom>
              <a:avLst/>
              <a:gdLst/>
              <a:ahLst/>
              <a:cxnLst/>
              <a:rect l="l" t="t" r="r" b="b"/>
              <a:pathLst>
                <a:path w="2059" h="4730" extrusionOk="0">
                  <a:moveTo>
                    <a:pt x="1702" y="0"/>
                  </a:moveTo>
                  <a:cubicBezTo>
                    <a:pt x="1094" y="370"/>
                    <a:pt x="566" y="1077"/>
                    <a:pt x="307" y="1974"/>
                  </a:cubicBezTo>
                  <a:cubicBezTo>
                    <a:pt x="0" y="3045"/>
                    <a:pt x="164" y="4095"/>
                    <a:pt x="652" y="4729"/>
                  </a:cubicBezTo>
                  <a:cubicBezTo>
                    <a:pt x="1353" y="3875"/>
                    <a:pt x="1855" y="3188"/>
                    <a:pt x="1951" y="2895"/>
                  </a:cubicBezTo>
                  <a:cubicBezTo>
                    <a:pt x="2058" y="2579"/>
                    <a:pt x="1939" y="1459"/>
                    <a:pt x="17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3" name="Google Shape;505;p29">
              <a:extLst>
                <a:ext uri="{FF2B5EF4-FFF2-40B4-BE49-F238E27FC236}">
                  <a16:creationId xmlns:a16="http://schemas.microsoft.com/office/drawing/2014/main" id="{E3EB0314-2A1F-4EDA-AB4A-03119C09F648}"/>
                </a:ext>
              </a:extLst>
            </p:cNvPr>
            <p:cNvSpPr/>
            <p:nvPr/>
          </p:nvSpPr>
          <p:spPr>
            <a:xfrm>
              <a:off x="7051251" y="3636071"/>
              <a:ext cx="458344" cy="590861"/>
            </a:xfrm>
            <a:custGeom>
              <a:avLst/>
              <a:gdLst/>
              <a:ahLst/>
              <a:cxnLst/>
              <a:rect l="l" t="t" r="r" b="b"/>
              <a:pathLst>
                <a:path w="3943" h="5083" extrusionOk="0">
                  <a:moveTo>
                    <a:pt x="981" y="0"/>
                  </a:moveTo>
                  <a:cubicBezTo>
                    <a:pt x="708" y="1798"/>
                    <a:pt x="1" y="4892"/>
                    <a:pt x="314" y="5078"/>
                  </a:cubicBezTo>
                  <a:cubicBezTo>
                    <a:pt x="320" y="5081"/>
                    <a:pt x="327" y="5083"/>
                    <a:pt x="336" y="5083"/>
                  </a:cubicBezTo>
                  <a:cubicBezTo>
                    <a:pt x="611" y="5083"/>
                    <a:pt x="2272" y="3423"/>
                    <a:pt x="3943" y="1588"/>
                  </a:cubicBezTo>
                  <a:cubicBezTo>
                    <a:pt x="2998" y="893"/>
                    <a:pt x="1722" y="309"/>
                    <a:pt x="9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4" name="Google Shape;506;p29">
              <a:extLst>
                <a:ext uri="{FF2B5EF4-FFF2-40B4-BE49-F238E27FC236}">
                  <a16:creationId xmlns:a16="http://schemas.microsoft.com/office/drawing/2014/main" id="{ABD86D57-FAC8-4C3F-8172-95EB2BFD4360}"/>
                </a:ext>
              </a:extLst>
            </p:cNvPr>
            <p:cNvSpPr/>
            <p:nvPr/>
          </p:nvSpPr>
          <p:spPr>
            <a:xfrm>
              <a:off x="6919199" y="2314620"/>
              <a:ext cx="878445" cy="307578"/>
            </a:xfrm>
            <a:custGeom>
              <a:avLst/>
              <a:gdLst/>
              <a:ahLst/>
              <a:cxnLst/>
              <a:rect l="l" t="t" r="r" b="b"/>
              <a:pathLst>
                <a:path w="7557" h="2646" extrusionOk="0">
                  <a:moveTo>
                    <a:pt x="7417" y="1"/>
                  </a:moveTo>
                  <a:cubicBezTo>
                    <a:pt x="7404" y="1"/>
                    <a:pt x="7389" y="4"/>
                    <a:pt x="7375" y="12"/>
                  </a:cubicBezTo>
                  <a:cubicBezTo>
                    <a:pt x="5099" y="1182"/>
                    <a:pt x="2619" y="1986"/>
                    <a:pt x="110" y="2467"/>
                  </a:cubicBezTo>
                  <a:cubicBezTo>
                    <a:pt x="0" y="2486"/>
                    <a:pt x="39" y="2645"/>
                    <a:pt x="142" y="2645"/>
                  </a:cubicBezTo>
                  <a:cubicBezTo>
                    <a:pt x="148" y="2645"/>
                    <a:pt x="154" y="2645"/>
                    <a:pt x="160" y="2644"/>
                  </a:cubicBezTo>
                  <a:cubicBezTo>
                    <a:pt x="2686" y="2162"/>
                    <a:pt x="5178" y="1348"/>
                    <a:pt x="7468" y="171"/>
                  </a:cubicBezTo>
                  <a:cubicBezTo>
                    <a:pt x="7557" y="125"/>
                    <a:pt x="7500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5" name="Google Shape;507;p29">
              <a:extLst>
                <a:ext uri="{FF2B5EF4-FFF2-40B4-BE49-F238E27FC236}">
                  <a16:creationId xmlns:a16="http://schemas.microsoft.com/office/drawing/2014/main" id="{40CC6D85-1871-4C64-9970-2A8B32415145}"/>
                </a:ext>
              </a:extLst>
            </p:cNvPr>
            <p:cNvSpPr/>
            <p:nvPr/>
          </p:nvSpPr>
          <p:spPr>
            <a:xfrm>
              <a:off x="7005568" y="2622432"/>
              <a:ext cx="859148" cy="301533"/>
            </a:xfrm>
            <a:custGeom>
              <a:avLst/>
              <a:gdLst/>
              <a:ahLst/>
              <a:cxnLst/>
              <a:rect l="l" t="t" r="r" b="b"/>
              <a:pathLst>
                <a:path w="7391" h="2594" extrusionOk="0">
                  <a:moveTo>
                    <a:pt x="7252" y="1"/>
                  </a:moveTo>
                  <a:cubicBezTo>
                    <a:pt x="7238" y="1"/>
                    <a:pt x="7223" y="4"/>
                    <a:pt x="7207" y="12"/>
                  </a:cubicBezTo>
                  <a:cubicBezTo>
                    <a:pt x="4997" y="1199"/>
                    <a:pt x="2554" y="1890"/>
                    <a:pt x="108" y="2415"/>
                  </a:cubicBezTo>
                  <a:cubicBezTo>
                    <a:pt x="0" y="2437"/>
                    <a:pt x="35" y="2594"/>
                    <a:pt x="134" y="2594"/>
                  </a:cubicBezTo>
                  <a:cubicBezTo>
                    <a:pt x="142" y="2594"/>
                    <a:pt x="150" y="2593"/>
                    <a:pt x="158" y="2591"/>
                  </a:cubicBezTo>
                  <a:cubicBezTo>
                    <a:pt x="2617" y="2063"/>
                    <a:pt x="5073" y="1365"/>
                    <a:pt x="7300" y="169"/>
                  </a:cubicBezTo>
                  <a:cubicBezTo>
                    <a:pt x="7391" y="123"/>
                    <a:pt x="7336" y="1"/>
                    <a:pt x="72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66" name="Google Shape;508;p29">
            <a:extLst>
              <a:ext uri="{FF2B5EF4-FFF2-40B4-BE49-F238E27FC236}">
                <a16:creationId xmlns:a16="http://schemas.microsoft.com/office/drawing/2014/main" id="{E4CF4D34-FBC5-4DE0-AD81-2AF7DD58A1F4}"/>
              </a:ext>
            </a:extLst>
          </p:cNvPr>
          <p:cNvGrpSpPr/>
          <p:nvPr/>
        </p:nvGrpSpPr>
        <p:grpSpPr>
          <a:xfrm>
            <a:off x="1404395" y="1827810"/>
            <a:ext cx="6099201" cy="233999"/>
            <a:chOff x="1233604" y="1735212"/>
            <a:chExt cx="6659673" cy="233999"/>
          </a:xfrm>
        </p:grpSpPr>
        <p:grpSp>
          <p:nvGrpSpPr>
            <p:cNvPr id="67" name="Google Shape;509;p29">
              <a:extLst>
                <a:ext uri="{FF2B5EF4-FFF2-40B4-BE49-F238E27FC236}">
                  <a16:creationId xmlns:a16="http://schemas.microsoft.com/office/drawing/2014/main" id="{79DA7C9F-083C-4047-A089-08ABED0BF0BD}"/>
                </a:ext>
              </a:extLst>
            </p:cNvPr>
            <p:cNvGrpSpPr/>
            <p:nvPr/>
          </p:nvGrpSpPr>
          <p:grpSpPr>
            <a:xfrm>
              <a:off x="7612929" y="1735212"/>
              <a:ext cx="280348" cy="233999"/>
              <a:chOff x="5531375" y="399850"/>
              <a:chExt cx="1456351" cy="1215578"/>
            </a:xfrm>
          </p:grpSpPr>
          <p:sp>
            <p:nvSpPr>
              <p:cNvPr id="72" name="Google Shape;510;p29">
                <a:extLst>
                  <a:ext uri="{FF2B5EF4-FFF2-40B4-BE49-F238E27FC236}">
                    <a16:creationId xmlns:a16="http://schemas.microsoft.com/office/drawing/2014/main" id="{1639D2A6-4888-48CC-907C-D605766AE089}"/>
                  </a:ext>
                </a:extLst>
              </p:cNvPr>
              <p:cNvSpPr/>
              <p:nvPr/>
            </p:nvSpPr>
            <p:spPr>
              <a:xfrm>
                <a:off x="5531375" y="399850"/>
                <a:ext cx="816596" cy="1215578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3650" extrusionOk="0">
                    <a:moveTo>
                      <a:pt x="1515" y="168"/>
                    </a:moveTo>
                    <a:cubicBezTo>
                      <a:pt x="1564" y="168"/>
                      <a:pt x="1612" y="172"/>
                      <a:pt x="1663" y="183"/>
                    </a:cubicBezTo>
                    <a:cubicBezTo>
                      <a:pt x="1863" y="217"/>
                      <a:pt x="1977" y="294"/>
                      <a:pt x="2018" y="423"/>
                    </a:cubicBezTo>
                    <a:cubicBezTo>
                      <a:pt x="2207" y="1022"/>
                      <a:pt x="869" y="2540"/>
                      <a:pt x="178" y="3243"/>
                    </a:cubicBezTo>
                    <a:cubicBezTo>
                      <a:pt x="200" y="2644"/>
                      <a:pt x="326" y="940"/>
                      <a:pt x="1010" y="360"/>
                    </a:cubicBezTo>
                    <a:cubicBezTo>
                      <a:pt x="1161" y="231"/>
                      <a:pt x="1327" y="168"/>
                      <a:pt x="1515" y="168"/>
                    </a:cubicBezTo>
                    <a:close/>
                    <a:moveTo>
                      <a:pt x="1509" y="1"/>
                    </a:moveTo>
                    <a:cubicBezTo>
                      <a:pt x="1285" y="1"/>
                      <a:pt x="1081" y="79"/>
                      <a:pt x="903" y="231"/>
                    </a:cubicBezTo>
                    <a:cubicBezTo>
                      <a:pt x="12" y="988"/>
                      <a:pt x="1" y="3350"/>
                      <a:pt x="1" y="3450"/>
                    </a:cubicBezTo>
                    <a:lnTo>
                      <a:pt x="1" y="3649"/>
                    </a:lnTo>
                    <a:lnTo>
                      <a:pt x="145" y="3509"/>
                    </a:lnTo>
                    <a:cubicBezTo>
                      <a:pt x="381" y="3280"/>
                      <a:pt x="2451" y="1237"/>
                      <a:pt x="2181" y="372"/>
                    </a:cubicBezTo>
                    <a:cubicBezTo>
                      <a:pt x="2118" y="179"/>
                      <a:pt x="1955" y="57"/>
                      <a:pt x="1689" y="17"/>
                    </a:cubicBezTo>
                    <a:cubicBezTo>
                      <a:pt x="1628" y="6"/>
                      <a:pt x="1568" y="1"/>
                      <a:pt x="1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73" name="Google Shape;511;p29">
                <a:extLst>
                  <a:ext uri="{FF2B5EF4-FFF2-40B4-BE49-F238E27FC236}">
                    <a16:creationId xmlns:a16="http://schemas.microsoft.com/office/drawing/2014/main" id="{58AEE906-887E-413A-AA83-D44C8EC3B550}"/>
                  </a:ext>
                </a:extLst>
              </p:cNvPr>
              <p:cNvSpPr/>
              <p:nvPr/>
            </p:nvSpPr>
            <p:spPr>
              <a:xfrm>
                <a:off x="5551024" y="936701"/>
                <a:ext cx="1436702" cy="645422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1938" extrusionOk="0">
                    <a:moveTo>
                      <a:pt x="3526" y="171"/>
                    </a:moveTo>
                    <a:cubicBezTo>
                      <a:pt x="3581" y="171"/>
                      <a:pt x="3634" y="175"/>
                      <a:pt x="3685" y="183"/>
                    </a:cubicBezTo>
                    <a:cubicBezTo>
                      <a:pt x="3856" y="215"/>
                      <a:pt x="3977" y="297"/>
                      <a:pt x="4059" y="437"/>
                    </a:cubicBezTo>
                    <a:cubicBezTo>
                      <a:pt x="4129" y="559"/>
                      <a:pt x="4136" y="667"/>
                      <a:pt x="4081" y="770"/>
                    </a:cubicBezTo>
                    <a:cubicBezTo>
                      <a:pt x="3762" y="1365"/>
                      <a:pt x="1608" y="1649"/>
                      <a:pt x="522" y="1735"/>
                    </a:cubicBezTo>
                    <a:cubicBezTo>
                      <a:pt x="1084" y="1298"/>
                      <a:pt x="2628" y="171"/>
                      <a:pt x="3526" y="171"/>
                    </a:cubicBezTo>
                    <a:close/>
                    <a:moveTo>
                      <a:pt x="3535" y="1"/>
                    </a:moveTo>
                    <a:cubicBezTo>
                      <a:pt x="2359" y="1"/>
                      <a:pt x="291" y="1698"/>
                      <a:pt x="200" y="1771"/>
                    </a:cubicBezTo>
                    <a:lnTo>
                      <a:pt x="1" y="1938"/>
                    </a:lnTo>
                    <a:lnTo>
                      <a:pt x="259" y="1923"/>
                    </a:lnTo>
                    <a:cubicBezTo>
                      <a:pt x="404" y="1916"/>
                      <a:pt x="3767" y="1712"/>
                      <a:pt x="4228" y="851"/>
                    </a:cubicBezTo>
                    <a:cubicBezTo>
                      <a:pt x="4313" y="692"/>
                      <a:pt x="4306" y="526"/>
                      <a:pt x="4202" y="352"/>
                    </a:cubicBezTo>
                    <a:cubicBezTo>
                      <a:pt x="4095" y="167"/>
                      <a:pt x="3933" y="57"/>
                      <a:pt x="3714" y="16"/>
                    </a:cubicBezTo>
                    <a:cubicBezTo>
                      <a:pt x="3657" y="6"/>
                      <a:pt x="3598" y="1"/>
                      <a:pt x="35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</p:grpSp>
        <p:cxnSp>
          <p:nvCxnSpPr>
            <p:cNvPr id="68" name="Google Shape;512;p29">
              <a:extLst>
                <a:ext uri="{FF2B5EF4-FFF2-40B4-BE49-F238E27FC236}">
                  <a16:creationId xmlns:a16="http://schemas.microsoft.com/office/drawing/2014/main" id="{7B711E80-C302-4C6D-8465-F063EA964833}"/>
                </a:ext>
              </a:extLst>
            </p:cNvPr>
            <p:cNvCxnSpPr/>
            <p:nvPr/>
          </p:nvCxnSpPr>
          <p:spPr>
            <a:xfrm>
              <a:off x="1513950" y="1954168"/>
              <a:ext cx="6116100" cy="0"/>
            </a:xfrm>
            <a:prstGeom prst="straightConnector1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" name="Google Shape;513;p29">
              <a:extLst>
                <a:ext uri="{FF2B5EF4-FFF2-40B4-BE49-F238E27FC236}">
                  <a16:creationId xmlns:a16="http://schemas.microsoft.com/office/drawing/2014/main" id="{430A9E1A-0011-42BB-9EB7-6CD4685309BC}"/>
                </a:ext>
              </a:extLst>
            </p:cNvPr>
            <p:cNvGrpSpPr/>
            <p:nvPr/>
          </p:nvGrpSpPr>
          <p:grpSpPr>
            <a:xfrm flipH="1">
              <a:off x="1233604" y="1735212"/>
              <a:ext cx="280348" cy="233999"/>
              <a:chOff x="5531375" y="399850"/>
              <a:chExt cx="1456351" cy="1215578"/>
            </a:xfrm>
          </p:grpSpPr>
          <p:sp>
            <p:nvSpPr>
              <p:cNvPr id="70" name="Google Shape;514;p29">
                <a:extLst>
                  <a:ext uri="{FF2B5EF4-FFF2-40B4-BE49-F238E27FC236}">
                    <a16:creationId xmlns:a16="http://schemas.microsoft.com/office/drawing/2014/main" id="{4A7FA83A-9BD1-47F8-B4EA-100424457A8D}"/>
                  </a:ext>
                </a:extLst>
              </p:cNvPr>
              <p:cNvSpPr/>
              <p:nvPr/>
            </p:nvSpPr>
            <p:spPr>
              <a:xfrm>
                <a:off x="5531375" y="399850"/>
                <a:ext cx="816596" cy="1215578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3650" extrusionOk="0">
                    <a:moveTo>
                      <a:pt x="1515" y="168"/>
                    </a:moveTo>
                    <a:cubicBezTo>
                      <a:pt x="1564" y="168"/>
                      <a:pt x="1612" y="172"/>
                      <a:pt x="1663" y="183"/>
                    </a:cubicBezTo>
                    <a:cubicBezTo>
                      <a:pt x="1863" y="217"/>
                      <a:pt x="1977" y="294"/>
                      <a:pt x="2018" y="423"/>
                    </a:cubicBezTo>
                    <a:cubicBezTo>
                      <a:pt x="2207" y="1022"/>
                      <a:pt x="869" y="2540"/>
                      <a:pt x="178" y="3243"/>
                    </a:cubicBezTo>
                    <a:cubicBezTo>
                      <a:pt x="200" y="2644"/>
                      <a:pt x="326" y="940"/>
                      <a:pt x="1010" y="360"/>
                    </a:cubicBezTo>
                    <a:cubicBezTo>
                      <a:pt x="1161" y="231"/>
                      <a:pt x="1327" y="168"/>
                      <a:pt x="1515" y="168"/>
                    </a:cubicBezTo>
                    <a:close/>
                    <a:moveTo>
                      <a:pt x="1509" y="1"/>
                    </a:moveTo>
                    <a:cubicBezTo>
                      <a:pt x="1285" y="1"/>
                      <a:pt x="1081" y="79"/>
                      <a:pt x="903" y="231"/>
                    </a:cubicBezTo>
                    <a:cubicBezTo>
                      <a:pt x="12" y="988"/>
                      <a:pt x="1" y="3350"/>
                      <a:pt x="1" y="3450"/>
                    </a:cubicBezTo>
                    <a:lnTo>
                      <a:pt x="1" y="3649"/>
                    </a:lnTo>
                    <a:lnTo>
                      <a:pt x="145" y="3509"/>
                    </a:lnTo>
                    <a:cubicBezTo>
                      <a:pt x="381" y="3280"/>
                      <a:pt x="2451" y="1237"/>
                      <a:pt x="2181" y="372"/>
                    </a:cubicBezTo>
                    <a:cubicBezTo>
                      <a:pt x="2118" y="179"/>
                      <a:pt x="1955" y="57"/>
                      <a:pt x="1689" y="17"/>
                    </a:cubicBezTo>
                    <a:cubicBezTo>
                      <a:pt x="1628" y="6"/>
                      <a:pt x="1568" y="1"/>
                      <a:pt x="1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71" name="Google Shape;515;p29">
                <a:extLst>
                  <a:ext uri="{FF2B5EF4-FFF2-40B4-BE49-F238E27FC236}">
                    <a16:creationId xmlns:a16="http://schemas.microsoft.com/office/drawing/2014/main" id="{428DC5D1-5727-46C7-9ED0-8F44687B461D}"/>
                  </a:ext>
                </a:extLst>
              </p:cNvPr>
              <p:cNvSpPr/>
              <p:nvPr/>
            </p:nvSpPr>
            <p:spPr>
              <a:xfrm>
                <a:off x="5551024" y="936701"/>
                <a:ext cx="1436702" cy="645422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1938" extrusionOk="0">
                    <a:moveTo>
                      <a:pt x="3526" y="171"/>
                    </a:moveTo>
                    <a:cubicBezTo>
                      <a:pt x="3581" y="171"/>
                      <a:pt x="3634" y="175"/>
                      <a:pt x="3685" y="183"/>
                    </a:cubicBezTo>
                    <a:cubicBezTo>
                      <a:pt x="3856" y="215"/>
                      <a:pt x="3977" y="297"/>
                      <a:pt x="4059" y="437"/>
                    </a:cubicBezTo>
                    <a:cubicBezTo>
                      <a:pt x="4129" y="559"/>
                      <a:pt x="4136" y="667"/>
                      <a:pt x="4081" y="770"/>
                    </a:cubicBezTo>
                    <a:cubicBezTo>
                      <a:pt x="3762" y="1365"/>
                      <a:pt x="1608" y="1649"/>
                      <a:pt x="522" y="1735"/>
                    </a:cubicBezTo>
                    <a:cubicBezTo>
                      <a:pt x="1084" y="1298"/>
                      <a:pt x="2628" y="171"/>
                      <a:pt x="3526" y="171"/>
                    </a:cubicBezTo>
                    <a:close/>
                    <a:moveTo>
                      <a:pt x="3535" y="1"/>
                    </a:moveTo>
                    <a:cubicBezTo>
                      <a:pt x="2359" y="1"/>
                      <a:pt x="291" y="1698"/>
                      <a:pt x="200" y="1771"/>
                    </a:cubicBezTo>
                    <a:lnTo>
                      <a:pt x="1" y="1938"/>
                    </a:lnTo>
                    <a:lnTo>
                      <a:pt x="259" y="1923"/>
                    </a:lnTo>
                    <a:cubicBezTo>
                      <a:pt x="404" y="1916"/>
                      <a:pt x="3767" y="1712"/>
                      <a:pt x="4228" y="851"/>
                    </a:cubicBezTo>
                    <a:cubicBezTo>
                      <a:pt x="4313" y="692"/>
                      <a:pt x="4306" y="526"/>
                      <a:pt x="4202" y="352"/>
                    </a:cubicBezTo>
                    <a:cubicBezTo>
                      <a:pt x="4095" y="167"/>
                      <a:pt x="3933" y="57"/>
                      <a:pt x="3714" y="16"/>
                    </a:cubicBezTo>
                    <a:cubicBezTo>
                      <a:pt x="3657" y="6"/>
                      <a:pt x="3598" y="1"/>
                      <a:pt x="35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 S</a:t>
            </a:r>
            <a:r>
              <a:rPr lang="en-US" dirty="0"/>
              <a:t>TORY</a:t>
            </a:r>
            <a:endParaRPr dirty="0"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2360959" y="4760496"/>
            <a:ext cx="4697567" cy="253756"/>
            <a:chOff x="1954913" y="2791500"/>
            <a:chExt cx="1324077" cy="20525"/>
          </a:xfrm>
        </p:grpSpPr>
        <p:sp>
          <p:nvSpPr>
            <p:cNvPr id="293" name="Google Shape;293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371" name="Google Shape;371;p26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00C9BC30-3F17-49CD-AF23-E0AB80593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31" t="35482" r="41519" b="18686"/>
          <a:stretch/>
        </p:blipFill>
        <p:spPr>
          <a:xfrm>
            <a:off x="5842276" y="1041736"/>
            <a:ext cx="3059705" cy="3694624"/>
          </a:xfrm>
          <a:prstGeom prst="rect">
            <a:avLst/>
          </a:prstGeom>
        </p:spPr>
      </p:pic>
      <p:sp>
        <p:nvSpPr>
          <p:cNvPr id="380" name="Google Shape;380;p26"/>
          <p:cNvSpPr txBox="1">
            <a:spLocks noGrp="1"/>
          </p:cNvSpPr>
          <p:nvPr>
            <p:ph type="title"/>
          </p:nvPr>
        </p:nvSpPr>
        <p:spPr>
          <a:xfrm>
            <a:off x="300016" y="2728299"/>
            <a:ext cx="6298648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크리스마스 이브 날</a:t>
            </a:r>
            <a: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산타 할아버지에게 소원편지를 쓰고 잠든 아이</a:t>
            </a:r>
            <a: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.</a:t>
            </a:r>
            <a:b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다음날 산타 할아버지의 집에서 일어나게 되는데</a:t>
            </a:r>
            <a: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..</a:t>
            </a:r>
            <a:b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</a:br>
            <a:b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산타 할아버지의 집을 돌아다니며 </a:t>
            </a:r>
            <a:b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할아버지가 준비한 문제들을 풀어나가자</a:t>
            </a:r>
            <a:r>
              <a:rPr lang="en-US" altLang="ko-KR" dirty="0">
                <a:solidFill>
                  <a:schemeClr val="tx1"/>
                </a:solidFill>
                <a:latin typeface="210 스무살의봄 R" panose="02020603020101020101" pitchFamily="18" charset="-127"/>
                <a:ea typeface="210 스무살의봄 R" panose="02020603020101020101" pitchFamily="18" charset="-127"/>
              </a:rPr>
              <a:t>!</a:t>
            </a:r>
            <a:endParaRPr dirty="0">
              <a:solidFill>
                <a:schemeClr val="tx1"/>
              </a:solidFill>
              <a:latin typeface="210 스무살의봄 R" panose="02020603020101020101" pitchFamily="18" charset="-127"/>
              <a:ea typeface="210 스무살의봄 R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PROCESS</a:t>
            </a:r>
            <a:endParaRPr dirty="0"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2360959" y="4760496"/>
            <a:ext cx="4697567" cy="253756"/>
            <a:chOff x="1954913" y="2791500"/>
            <a:chExt cx="1324077" cy="20525"/>
          </a:xfrm>
        </p:grpSpPr>
        <p:sp>
          <p:nvSpPr>
            <p:cNvPr id="293" name="Google Shape;293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371" name="Google Shape;371;p26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6485207-7559-4061-8101-7A00F2E5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08" y="1557976"/>
            <a:ext cx="4420333" cy="2662143"/>
          </a:xfrm>
          <a:prstGeom prst="rect">
            <a:avLst/>
          </a:prstGeom>
        </p:spPr>
      </p:pic>
      <p:sp>
        <p:nvSpPr>
          <p:cNvPr id="24" name="Google Shape;380;p26">
            <a:extLst>
              <a:ext uri="{FF2B5EF4-FFF2-40B4-BE49-F238E27FC236}">
                <a16:creationId xmlns:a16="http://schemas.microsoft.com/office/drawing/2014/main" id="{C7020F48-000D-4F94-8F4B-05A947AEF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8092" y="2724596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Github</a:t>
            </a:r>
            <a:r>
              <a:rPr 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사용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Organization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통해 각자 개인파트 작업</a:t>
            </a: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Pull Request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올리면 </a:t>
            </a: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나머지 인원이 확인 후 업로드</a:t>
            </a: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b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이미지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사운드 파일들은 각자 폴더에 업로드</a:t>
            </a:r>
            <a:endParaRPr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4E59B5-83C7-4C40-A21D-6ABCB75B5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27" y="1484670"/>
            <a:ext cx="4932740" cy="28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2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ROLES</a:t>
            </a:r>
            <a:endParaRPr dirty="0"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5944273" y="1874679"/>
            <a:ext cx="1324077" cy="36875"/>
            <a:chOff x="1954913" y="2791500"/>
            <a:chExt cx="1324077" cy="20525"/>
          </a:xfrm>
        </p:grpSpPr>
        <p:sp>
          <p:nvSpPr>
            <p:cNvPr id="257" name="Google Shape;257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1875685" y="1874679"/>
            <a:ext cx="1324077" cy="36875"/>
            <a:chOff x="1954913" y="2791500"/>
            <a:chExt cx="1324077" cy="20525"/>
          </a:xfrm>
        </p:grpSpPr>
        <p:sp>
          <p:nvSpPr>
            <p:cNvPr id="269" name="Google Shape;269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26"/>
          <p:cNvGrpSpPr/>
          <p:nvPr/>
        </p:nvGrpSpPr>
        <p:grpSpPr>
          <a:xfrm>
            <a:off x="5944273" y="3566579"/>
            <a:ext cx="1324077" cy="36875"/>
            <a:chOff x="1954913" y="2791500"/>
            <a:chExt cx="1324077" cy="20525"/>
          </a:xfrm>
        </p:grpSpPr>
        <p:sp>
          <p:nvSpPr>
            <p:cNvPr id="281" name="Google Shape;281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26"/>
          <p:cNvGrpSpPr/>
          <p:nvPr/>
        </p:nvGrpSpPr>
        <p:grpSpPr>
          <a:xfrm>
            <a:off x="1875685" y="3566579"/>
            <a:ext cx="1324077" cy="36875"/>
            <a:chOff x="1954913" y="2791500"/>
            <a:chExt cx="1324077" cy="20525"/>
          </a:xfrm>
        </p:grpSpPr>
        <p:sp>
          <p:nvSpPr>
            <p:cNvPr id="293" name="Google Shape;293;p26"/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04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371" name="Google Shape;371;p26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799225" y="2382753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Room3&amp;4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아이템배치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&amp;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기능 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lvl="0" indent="0"/>
            <a:r>
              <a:rPr 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PPT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lvl="0" indent="0">
              <a:spcAft>
                <a:spcPts val="1600"/>
              </a:spcAft>
            </a:pP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4" name="Google Shape;374;p26"/>
          <p:cNvSpPr txBox="1">
            <a:spLocks noGrp="1"/>
          </p:cNvSpPr>
          <p:nvPr>
            <p:ph type="title" idx="2"/>
          </p:nvPr>
        </p:nvSpPr>
        <p:spPr>
          <a:xfrm>
            <a:off x="799225" y="3724831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은진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801828" y="4127030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퍼즐 문제 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스토리 구현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Room 1&amp;2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아이템 배치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6" name="Google Shape;376;p26"/>
          <p:cNvSpPr txBox="1">
            <a:spLocks noGrp="1"/>
          </p:cNvSpPr>
          <p:nvPr>
            <p:ph type="title" idx="4"/>
          </p:nvPr>
        </p:nvSpPr>
        <p:spPr>
          <a:xfrm>
            <a:off x="4867825" y="2034860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서영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4867825" y="2399901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Room1&amp;2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아이템배치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&amp;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기능 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 marL="0" indent="0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Door, Stair, Item, Drawer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클래스 제작</a:t>
            </a:r>
          </a:p>
        </p:txBody>
      </p:sp>
      <p:sp>
        <p:nvSpPr>
          <p:cNvPr id="378" name="Google Shape;378;p26"/>
          <p:cNvSpPr txBox="1">
            <a:spLocks noGrp="1"/>
          </p:cNvSpPr>
          <p:nvPr>
            <p:ph type="title" idx="6"/>
          </p:nvPr>
        </p:nvSpPr>
        <p:spPr>
          <a:xfrm>
            <a:off x="4867788" y="3724831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가원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4867788" y="4127030"/>
            <a:ext cx="3477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시계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맥북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기타 문제 제작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lvl="0" indent="0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arrow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클래스 제작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Drawer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생성자 수정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80" name="Google Shape;380;p26"/>
          <p:cNvSpPr txBox="1">
            <a:spLocks noGrp="1"/>
          </p:cNvSpPr>
          <p:nvPr>
            <p:ph type="title"/>
          </p:nvPr>
        </p:nvSpPr>
        <p:spPr>
          <a:xfrm>
            <a:off x="799225" y="2034860"/>
            <a:ext cx="3477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지원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128" name="Google Shape;11917;p57">
            <a:extLst>
              <a:ext uri="{FF2B5EF4-FFF2-40B4-BE49-F238E27FC236}">
                <a16:creationId xmlns:a16="http://schemas.microsoft.com/office/drawing/2014/main" id="{086FA57E-F851-4F39-A074-03BB18EFF117}"/>
              </a:ext>
            </a:extLst>
          </p:cNvPr>
          <p:cNvGrpSpPr/>
          <p:nvPr/>
        </p:nvGrpSpPr>
        <p:grpSpPr>
          <a:xfrm>
            <a:off x="6555621" y="3153951"/>
            <a:ext cx="185184" cy="367296"/>
            <a:chOff x="7531277" y="2886354"/>
            <a:chExt cx="185184" cy="367296"/>
          </a:xfrm>
        </p:grpSpPr>
        <p:sp>
          <p:nvSpPr>
            <p:cNvPr id="129" name="Google Shape;11918;p57">
              <a:extLst>
                <a:ext uri="{FF2B5EF4-FFF2-40B4-BE49-F238E27FC236}">
                  <a16:creationId xmlns:a16="http://schemas.microsoft.com/office/drawing/2014/main" id="{B7BF4E0F-22B1-4719-97CF-B85F3C198AA6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919;p57">
              <a:extLst>
                <a:ext uri="{FF2B5EF4-FFF2-40B4-BE49-F238E27FC236}">
                  <a16:creationId xmlns:a16="http://schemas.microsoft.com/office/drawing/2014/main" id="{C079D690-0DD7-4BCC-AEFF-1146533B558F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920;p57">
              <a:extLst>
                <a:ext uri="{FF2B5EF4-FFF2-40B4-BE49-F238E27FC236}">
                  <a16:creationId xmlns:a16="http://schemas.microsoft.com/office/drawing/2014/main" id="{FCED6233-B6F8-4082-8F24-8AB1A2E8508B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1927;p57">
            <a:extLst>
              <a:ext uri="{FF2B5EF4-FFF2-40B4-BE49-F238E27FC236}">
                <a16:creationId xmlns:a16="http://schemas.microsoft.com/office/drawing/2014/main" id="{B979BB8C-A1BF-417E-8ADC-3684FC2AAFE8}"/>
              </a:ext>
            </a:extLst>
          </p:cNvPr>
          <p:cNvGrpSpPr/>
          <p:nvPr/>
        </p:nvGrpSpPr>
        <p:grpSpPr>
          <a:xfrm>
            <a:off x="2380930" y="3137827"/>
            <a:ext cx="370368" cy="368064"/>
            <a:chOff x="6340653" y="2886354"/>
            <a:chExt cx="370368" cy="368064"/>
          </a:xfrm>
        </p:grpSpPr>
        <p:sp>
          <p:nvSpPr>
            <p:cNvPr id="133" name="Google Shape;11928;p57">
              <a:extLst>
                <a:ext uri="{FF2B5EF4-FFF2-40B4-BE49-F238E27FC236}">
                  <a16:creationId xmlns:a16="http://schemas.microsoft.com/office/drawing/2014/main" id="{0D53D4F0-5979-456E-943C-960CDF049830}"/>
                </a:ext>
              </a:extLst>
            </p:cNvPr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929;p57">
              <a:extLst>
                <a:ext uri="{FF2B5EF4-FFF2-40B4-BE49-F238E27FC236}">
                  <a16:creationId xmlns:a16="http://schemas.microsoft.com/office/drawing/2014/main" id="{BAAE0F49-6CE5-4B8E-B85E-5AB6036DB56C}"/>
                </a:ext>
              </a:extLst>
            </p:cNvPr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930;p57">
              <a:extLst>
                <a:ext uri="{FF2B5EF4-FFF2-40B4-BE49-F238E27FC236}">
                  <a16:creationId xmlns:a16="http://schemas.microsoft.com/office/drawing/2014/main" id="{293F3823-8822-4B4E-8185-D2D24E060562}"/>
                </a:ext>
              </a:extLst>
            </p:cNvPr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931;p57">
              <a:extLst>
                <a:ext uri="{FF2B5EF4-FFF2-40B4-BE49-F238E27FC236}">
                  <a16:creationId xmlns:a16="http://schemas.microsoft.com/office/drawing/2014/main" id="{266CB1D8-AE3D-41E1-B7DC-151970EA8593}"/>
                </a:ext>
              </a:extLst>
            </p:cNvPr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932;p57">
              <a:extLst>
                <a:ext uri="{FF2B5EF4-FFF2-40B4-BE49-F238E27FC236}">
                  <a16:creationId xmlns:a16="http://schemas.microsoft.com/office/drawing/2014/main" id="{67FEEB67-F2B5-4AC2-8ABB-3C781757107D}"/>
                </a:ext>
              </a:extLst>
            </p:cNvPr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933;p57">
              <a:extLst>
                <a:ext uri="{FF2B5EF4-FFF2-40B4-BE49-F238E27FC236}">
                  <a16:creationId xmlns:a16="http://schemas.microsoft.com/office/drawing/2014/main" id="{7B5BB637-F7A8-4514-993C-3C707D34D773}"/>
                </a:ext>
              </a:extLst>
            </p:cNvPr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2012;p57">
            <a:extLst>
              <a:ext uri="{FF2B5EF4-FFF2-40B4-BE49-F238E27FC236}">
                <a16:creationId xmlns:a16="http://schemas.microsoft.com/office/drawing/2014/main" id="{B326FB3A-81D5-4F71-BDD4-79450AF0CC55}"/>
              </a:ext>
            </a:extLst>
          </p:cNvPr>
          <p:cNvGrpSpPr/>
          <p:nvPr/>
        </p:nvGrpSpPr>
        <p:grpSpPr>
          <a:xfrm>
            <a:off x="2391602" y="1477914"/>
            <a:ext cx="349024" cy="346752"/>
            <a:chOff x="5796589" y="1500658"/>
            <a:chExt cx="349024" cy="346752"/>
          </a:xfrm>
        </p:grpSpPr>
        <p:sp>
          <p:nvSpPr>
            <p:cNvPr id="140" name="Google Shape;12013;p57">
              <a:extLst>
                <a:ext uri="{FF2B5EF4-FFF2-40B4-BE49-F238E27FC236}">
                  <a16:creationId xmlns:a16="http://schemas.microsoft.com/office/drawing/2014/main" id="{725529B4-C938-434B-9A9F-E4E983ED2B5C}"/>
                </a:ext>
              </a:extLst>
            </p:cNvPr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2014;p57">
              <a:extLst>
                <a:ext uri="{FF2B5EF4-FFF2-40B4-BE49-F238E27FC236}">
                  <a16:creationId xmlns:a16="http://schemas.microsoft.com/office/drawing/2014/main" id="{852926AF-AB8E-455C-B6A7-59195C6DC40C}"/>
                </a:ext>
              </a:extLst>
            </p:cNvPr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142" name="Google Shape;12015;p57">
                <a:extLst>
                  <a:ext uri="{FF2B5EF4-FFF2-40B4-BE49-F238E27FC236}">
                    <a16:creationId xmlns:a16="http://schemas.microsoft.com/office/drawing/2014/main" id="{87109C5E-7123-40F3-AF1B-F80C5176BA6E}"/>
                  </a:ext>
                </a:extLst>
              </p:cNvPr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2016;p57">
                <a:extLst>
                  <a:ext uri="{FF2B5EF4-FFF2-40B4-BE49-F238E27FC236}">
                    <a16:creationId xmlns:a16="http://schemas.microsoft.com/office/drawing/2014/main" id="{53F3C4BC-8770-4C6C-9C28-F2D5D287A6F5}"/>
                  </a:ext>
                </a:extLst>
              </p:cNvPr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2017;p57">
                <a:extLst>
                  <a:ext uri="{FF2B5EF4-FFF2-40B4-BE49-F238E27FC236}">
                    <a16:creationId xmlns:a16="http://schemas.microsoft.com/office/drawing/2014/main" id="{8ED497DD-FE96-4CB4-A0EE-5A1F54274E2C}"/>
                  </a:ext>
                </a:extLst>
              </p:cNvPr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2018;p57">
                <a:extLst>
                  <a:ext uri="{FF2B5EF4-FFF2-40B4-BE49-F238E27FC236}">
                    <a16:creationId xmlns:a16="http://schemas.microsoft.com/office/drawing/2014/main" id="{DC45B749-C996-4506-8AB1-8CD53FE23553}"/>
                  </a:ext>
                </a:extLst>
              </p:cNvPr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" name="Google Shape;12111;p57">
            <a:extLst>
              <a:ext uri="{FF2B5EF4-FFF2-40B4-BE49-F238E27FC236}">
                <a16:creationId xmlns:a16="http://schemas.microsoft.com/office/drawing/2014/main" id="{59D23C88-80A7-45EC-B807-7C68855636C9}"/>
              </a:ext>
            </a:extLst>
          </p:cNvPr>
          <p:cNvGrpSpPr/>
          <p:nvPr/>
        </p:nvGrpSpPr>
        <p:grpSpPr>
          <a:xfrm>
            <a:off x="6426256" y="1470776"/>
            <a:ext cx="360064" cy="360096"/>
            <a:chOff x="6056429" y="3351922"/>
            <a:chExt cx="360064" cy="360096"/>
          </a:xfrm>
        </p:grpSpPr>
        <p:sp>
          <p:nvSpPr>
            <p:cNvPr id="147" name="Google Shape;12112;p57">
              <a:extLst>
                <a:ext uri="{FF2B5EF4-FFF2-40B4-BE49-F238E27FC236}">
                  <a16:creationId xmlns:a16="http://schemas.microsoft.com/office/drawing/2014/main" id="{30C991EA-ECFE-43C2-95D1-064D3FFC9BE2}"/>
                </a:ext>
              </a:extLst>
            </p:cNvPr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113;p57">
              <a:extLst>
                <a:ext uri="{FF2B5EF4-FFF2-40B4-BE49-F238E27FC236}">
                  <a16:creationId xmlns:a16="http://schemas.microsoft.com/office/drawing/2014/main" id="{6C441496-69C9-4885-A6C8-D20316A499ED}"/>
                </a:ext>
              </a:extLst>
            </p:cNvPr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114;p57">
              <a:extLst>
                <a:ext uri="{FF2B5EF4-FFF2-40B4-BE49-F238E27FC236}">
                  <a16:creationId xmlns:a16="http://schemas.microsoft.com/office/drawing/2014/main" id="{E1B15E37-9211-433F-87FA-3E0D590E82F2}"/>
                </a:ext>
              </a:extLst>
            </p:cNvPr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그림 131">
            <a:extLst>
              <a:ext uri="{FF2B5EF4-FFF2-40B4-BE49-F238E27FC236}">
                <a16:creationId xmlns:a16="http://schemas.microsoft.com/office/drawing/2014/main" id="{354FF070-9846-45C8-AFE4-7136C7ADF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67" t="27119" r="29367" b="28214"/>
          <a:stretch/>
        </p:blipFill>
        <p:spPr>
          <a:xfrm>
            <a:off x="2516357" y="1689757"/>
            <a:ext cx="4430852" cy="2697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990808-BCA8-44D6-BE2D-A5A40670A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183"/>
          <a:stretch/>
        </p:blipFill>
        <p:spPr>
          <a:xfrm>
            <a:off x="1750494" y="1642031"/>
            <a:ext cx="5643012" cy="3039213"/>
          </a:xfrm>
          <a:prstGeom prst="rect">
            <a:avLst/>
          </a:prstGeom>
        </p:spPr>
      </p:pic>
      <p:sp>
        <p:nvSpPr>
          <p:cNvPr id="632" name="Google Shape;63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DESCRIPTION -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시계문제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633" name="Google Shape;633;p34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634" name="Google Shape;634;p34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680;p37">
            <a:extLst>
              <a:ext uri="{FF2B5EF4-FFF2-40B4-BE49-F238E27FC236}">
                <a16:creationId xmlns:a16="http://schemas.microsoft.com/office/drawing/2014/main" id="{BBA14346-E283-43BC-8C1D-96492E18E41E}"/>
              </a:ext>
            </a:extLst>
          </p:cNvPr>
          <p:cNvSpPr/>
          <p:nvPr/>
        </p:nvSpPr>
        <p:spPr>
          <a:xfrm rot="-1799890">
            <a:off x="905866" y="1493181"/>
            <a:ext cx="605263" cy="1119680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7C60ED76-EAC7-495C-A8A8-215BE839F49C}"/>
              </a:ext>
            </a:extLst>
          </p:cNvPr>
          <p:cNvSpPr/>
          <p:nvPr/>
        </p:nvSpPr>
        <p:spPr>
          <a:xfrm rot="196053" flipH="1">
            <a:off x="7414685" y="3868733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402;p27">
            <a:extLst>
              <a:ext uri="{FF2B5EF4-FFF2-40B4-BE49-F238E27FC236}">
                <a16:creationId xmlns:a16="http://schemas.microsoft.com/office/drawing/2014/main" id="{888A45A4-C168-4F6B-A614-D7992048DA99}"/>
              </a:ext>
            </a:extLst>
          </p:cNvPr>
          <p:cNvGrpSpPr/>
          <p:nvPr/>
        </p:nvGrpSpPr>
        <p:grpSpPr>
          <a:xfrm>
            <a:off x="7389113" y="-157330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72" name="Google Shape;403;p27">
              <a:extLst>
                <a:ext uri="{FF2B5EF4-FFF2-40B4-BE49-F238E27FC236}">
                  <a16:creationId xmlns:a16="http://schemas.microsoft.com/office/drawing/2014/main" id="{F7ADB331-B3DA-4FA3-BDF3-67CE25DFAA68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4;p27">
              <a:extLst>
                <a:ext uri="{FF2B5EF4-FFF2-40B4-BE49-F238E27FC236}">
                  <a16:creationId xmlns:a16="http://schemas.microsoft.com/office/drawing/2014/main" id="{7E1863D6-3FD4-465A-92C7-0750848183C5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5;p27">
              <a:extLst>
                <a:ext uri="{FF2B5EF4-FFF2-40B4-BE49-F238E27FC236}">
                  <a16:creationId xmlns:a16="http://schemas.microsoft.com/office/drawing/2014/main" id="{AF41B28E-5917-458F-86EA-104872E519B7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6;p27">
              <a:extLst>
                <a:ext uri="{FF2B5EF4-FFF2-40B4-BE49-F238E27FC236}">
                  <a16:creationId xmlns:a16="http://schemas.microsoft.com/office/drawing/2014/main" id="{91ADDB4A-4EBF-4946-A453-4C894D191A7F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7;p27">
              <a:extLst>
                <a:ext uri="{FF2B5EF4-FFF2-40B4-BE49-F238E27FC236}">
                  <a16:creationId xmlns:a16="http://schemas.microsoft.com/office/drawing/2014/main" id="{B01242E0-2816-446E-9994-93DDDC3259B3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8;p27">
              <a:extLst>
                <a:ext uri="{FF2B5EF4-FFF2-40B4-BE49-F238E27FC236}">
                  <a16:creationId xmlns:a16="http://schemas.microsoft.com/office/drawing/2014/main" id="{F0C4CF80-EFFF-40CA-B530-2F2664E50861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9;p27">
              <a:extLst>
                <a:ext uri="{FF2B5EF4-FFF2-40B4-BE49-F238E27FC236}">
                  <a16:creationId xmlns:a16="http://schemas.microsoft.com/office/drawing/2014/main" id="{B1DA57AC-6ED8-42B7-90EC-36F76BFDD019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0;p27">
              <a:extLst>
                <a:ext uri="{FF2B5EF4-FFF2-40B4-BE49-F238E27FC236}">
                  <a16:creationId xmlns:a16="http://schemas.microsoft.com/office/drawing/2014/main" id="{BB06FDD7-B4B2-4B90-A3A5-F1FF0976199D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1;p27">
              <a:extLst>
                <a:ext uri="{FF2B5EF4-FFF2-40B4-BE49-F238E27FC236}">
                  <a16:creationId xmlns:a16="http://schemas.microsoft.com/office/drawing/2014/main" id="{D8849C65-CD00-49CE-8261-9CFFBC0D9638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2;p27">
              <a:extLst>
                <a:ext uri="{FF2B5EF4-FFF2-40B4-BE49-F238E27FC236}">
                  <a16:creationId xmlns:a16="http://schemas.microsoft.com/office/drawing/2014/main" id="{81BA9F15-5A41-4786-9598-C7B9660C402D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3;p27">
              <a:extLst>
                <a:ext uri="{FF2B5EF4-FFF2-40B4-BE49-F238E27FC236}">
                  <a16:creationId xmlns:a16="http://schemas.microsoft.com/office/drawing/2014/main" id="{3B40626A-3F20-46AD-B5D0-952A73AB53DF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;p27">
              <a:extLst>
                <a:ext uri="{FF2B5EF4-FFF2-40B4-BE49-F238E27FC236}">
                  <a16:creationId xmlns:a16="http://schemas.microsoft.com/office/drawing/2014/main" id="{2B90F192-57F8-4E96-851C-5D1E0AD60CBB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;p27">
              <a:extLst>
                <a:ext uri="{FF2B5EF4-FFF2-40B4-BE49-F238E27FC236}">
                  <a16:creationId xmlns:a16="http://schemas.microsoft.com/office/drawing/2014/main" id="{BA7B05AD-B610-4A7E-A34B-C28E253418FC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;p27">
              <a:extLst>
                <a:ext uri="{FF2B5EF4-FFF2-40B4-BE49-F238E27FC236}">
                  <a16:creationId xmlns:a16="http://schemas.microsoft.com/office/drawing/2014/main" id="{F9FF3E39-D1E6-4EA1-9135-55C2756576A8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7;p27">
              <a:extLst>
                <a:ext uri="{FF2B5EF4-FFF2-40B4-BE49-F238E27FC236}">
                  <a16:creationId xmlns:a16="http://schemas.microsoft.com/office/drawing/2014/main" id="{6EFF377A-6070-4FA9-848D-72F1E87BF4D9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;p27">
              <a:extLst>
                <a:ext uri="{FF2B5EF4-FFF2-40B4-BE49-F238E27FC236}">
                  <a16:creationId xmlns:a16="http://schemas.microsoft.com/office/drawing/2014/main" id="{2B614D4A-0F77-49C5-8572-3A9176F824CB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431;p27">
            <a:extLst>
              <a:ext uri="{FF2B5EF4-FFF2-40B4-BE49-F238E27FC236}">
                <a16:creationId xmlns:a16="http://schemas.microsoft.com/office/drawing/2014/main" id="{B5A4123F-3C1A-445F-A80B-E94DEFC90DA1}"/>
              </a:ext>
            </a:extLst>
          </p:cNvPr>
          <p:cNvGrpSpPr/>
          <p:nvPr/>
        </p:nvGrpSpPr>
        <p:grpSpPr>
          <a:xfrm>
            <a:off x="3863374" y="5100281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89" name="Google Shape;432;p27">
              <a:extLst>
                <a:ext uri="{FF2B5EF4-FFF2-40B4-BE49-F238E27FC236}">
                  <a16:creationId xmlns:a16="http://schemas.microsoft.com/office/drawing/2014/main" id="{1BD5E79F-0B91-405B-9D43-259F0DDA88EA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3;p27">
              <a:extLst>
                <a:ext uri="{FF2B5EF4-FFF2-40B4-BE49-F238E27FC236}">
                  <a16:creationId xmlns:a16="http://schemas.microsoft.com/office/drawing/2014/main" id="{2F659999-1B74-4D73-86D6-0A16E1FF4579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4;p27">
              <a:extLst>
                <a:ext uri="{FF2B5EF4-FFF2-40B4-BE49-F238E27FC236}">
                  <a16:creationId xmlns:a16="http://schemas.microsoft.com/office/drawing/2014/main" id="{24B0B4C5-DAA6-45AE-8145-5AFC39F7BE2A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5;p27">
              <a:extLst>
                <a:ext uri="{FF2B5EF4-FFF2-40B4-BE49-F238E27FC236}">
                  <a16:creationId xmlns:a16="http://schemas.microsoft.com/office/drawing/2014/main" id="{C9B83290-7E8B-44AE-8F64-F9B81BD50FDA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6;p27">
              <a:extLst>
                <a:ext uri="{FF2B5EF4-FFF2-40B4-BE49-F238E27FC236}">
                  <a16:creationId xmlns:a16="http://schemas.microsoft.com/office/drawing/2014/main" id="{B15B7945-F961-4704-A423-04581A1BD5CB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7;p27">
              <a:extLst>
                <a:ext uri="{FF2B5EF4-FFF2-40B4-BE49-F238E27FC236}">
                  <a16:creationId xmlns:a16="http://schemas.microsoft.com/office/drawing/2014/main" id="{1B144FD3-56A6-4B16-AA26-C717B7F4D8CF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8;p27">
              <a:extLst>
                <a:ext uri="{FF2B5EF4-FFF2-40B4-BE49-F238E27FC236}">
                  <a16:creationId xmlns:a16="http://schemas.microsoft.com/office/drawing/2014/main" id="{4779A577-9338-44EE-AD22-B91DA508E6E9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9;p27">
              <a:extLst>
                <a:ext uri="{FF2B5EF4-FFF2-40B4-BE49-F238E27FC236}">
                  <a16:creationId xmlns:a16="http://schemas.microsoft.com/office/drawing/2014/main" id="{2A26645F-98D7-49F8-8E2A-4AFB665B4080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0;p27">
              <a:extLst>
                <a:ext uri="{FF2B5EF4-FFF2-40B4-BE49-F238E27FC236}">
                  <a16:creationId xmlns:a16="http://schemas.microsoft.com/office/drawing/2014/main" id="{E49ED25A-01F9-4A10-892D-C87599BF991D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1;p27">
              <a:extLst>
                <a:ext uri="{FF2B5EF4-FFF2-40B4-BE49-F238E27FC236}">
                  <a16:creationId xmlns:a16="http://schemas.microsoft.com/office/drawing/2014/main" id="{9AFD5BEC-DEF0-455D-A257-80E8B7DCA625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2;p27">
              <a:extLst>
                <a:ext uri="{FF2B5EF4-FFF2-40B4-BE49-F238E27FC236}">
                  <a16:creationId xmlns:a16="http://schemas.microsoft.com/office/drawing/2014/main" id="{7DE14C30-1405-4E13-8740-F0274986FE17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386;p27">
            <a:extLst>
              <a:ext uri="{FF2B5EF4-FFF2-40B4-BE49-F238E27FC236}">
                <a16:creationId xmlns:a16="http://schemas.microsoft.com/office/drawing/2014/main" id="{EC6D6154-CC2E-47B5-9F7C-C04B24BA7EB5}"/>
              </a:ext>
            </a:extLst>
          </p:cNvPr>
          <p:cNvGrpSpPr/>
          <p:nvPr/>
        </p:nvGrpSpPr>
        <p:grpSpPr>
          <a:xfrm>
            <a:off x="120115" y="4585063"/>
            <a:ext cx="677446" cy="561958"/>
            <a:chOff x="5999775" y="1440900"/>
            <a:chExt cx="1054611" cy="1060094"/>
          </a:xfrm>
          <a:solidFill>
            <a:srgbClr val="00B050"/>
          </a:solidFill>
        </p:grpSpPr>
        <p:grpSp>
          <p:nvGrpSpPr>
            <p:cNvPr id="117" name="Google Shape;387;p27">
              <a:extLst>
                <a:ext uri="{FF2B5EF4-FFF2-40B4-BE49-F238E27FC236}">
                  <a16:creationId xmlns:a16="http://schemas.microsoft.com/office/drawing/2014/main" id="{D491EB63-E42B-4CB9-B165-F149A6C930D4}"/>
                </a:ext>
              </a:extLst>
            </p:cNvPr>
            <p:cNvGrpSpPr/>
            <p:nvPr/>
          </p:nvGrpSpPr>
          <p:grpSpPr>
            <a:xfrm>
              <a:off x="5999775" y="1440900"/>
              <a:ext cx="480425" cy="1059975"/>
              <a:chOff x="4331788" y="1992750"/>
              <a:chExt cx="480425" cy="1059975"/>
            </a:xfrm>
            <a:grpFill/>
          </p:grpSpPr>
          <p:sp>
            <p:nvSpPr>
              <p:cNvPr id="124" name="Google Shape;388;p27">
                <a:extLst>
                  <a:ext uri="{FF2B5EF4-FFF2-40B4-BE49-F238E27FC236}">
                    <a16:creationId xmlns:a16="http://schemas.microsoft.com/office/drawing/2014/main" id="{BD2E901C-D06C-443A-AD7C-D69872BD155B}"/>
                  </a:ext>
                </a:extLst>
              </p:cNvPr>
              <p:cNvSpPr/>
              <p:nvPr/>
            </p:nvSpPr>
            <p:spPr>
              <a:xfrm>
                <a:off x="4331788" y="1992750"/>
                <a:ext cx="480425" cy="105997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42399" extrusionOk="0">
                    <a:moveTo>
                      <a:pt x="10872" y="8804"/>
                    </a:moveTo>
                    <a:cubicBezTo>
                      <a:pt x="10871" y="8804"/>
                      <a:pt x="10871" y="8804"/>
                      <a:pt x="10871" y="8804"/>
                    </a:cubicBezTo>
                    <a:cubicBezTo>
                      <a:pt x="10871" y="8804"/>
                      <a:pt x="10871" y="8804"/>
                      <a:pt x="10872" y="8804"/>
                    </a:cubicBezTo>
                    <a:close/>
                    <a:moveTo>
                      <a:pt x="13352" y="1784"/>
                    </a:moveTo>
                    <a:cubicBezTo>
                      <a:pt x="13359" y="1784"/>
                      <a:pt x="13366" y="1784"/>
                      <a:pt x="13373" y="1784"/>
                    </a:cubicBezTo>
                    <a:cubicBezTo>
                      <a:pt x="13745" y="2184"/>
                      <a:pt x="13689" y="2762"/>
                      <a:pt x="13674" y="3268"/>
                    </a:cubicBezTo>
                    <a:cubicBezTo>
                      <a:pt x="13508" y="4968"/>
                      <a:pt x="12744" y="6604"/>
                      <a:pt x="11538" y="7817"/>
                    </a:cubicBezTo>
                    <a:cubicBezTo>
                      <a:pt x="11210" y="8146"/>
                      <a:pt x="10849" y="8447"/>
                      <a:pt x="10427" y="8651"/>
                    </a:cubicBezTo>
                    <a:cubicBezTo>
                      <a:pt x="10193" y="8754"/>
                      <a:pt x="9967" y="8897"/>
                      <a:pt x="9709" y="8897"/>
                    </a:cubicBezTo>
                    <a:cubicBezTo>
                      <a:pt x="9701" y="8897"/>
                      <a:pt x="9694" y="8897"/>
                      <a:pt x="9686" y="8896"/>
                    </a:cubicBezTo>
                    <a:cubicBezTo>
                      <a:pt x="9648" y="8539"/>
                      <a:pt x="9802" y="8210"/>
                      <a:pt x="9889" y="7872"/>
                    </a:cubicBezTo>
                    <a:cubicBezTo>
                      <a:pt x="10353" y="6270"/>
                      <a:pt x="10843" y="4634"/>
                      <a:pt x="11780" y="3230"/>
                    </a:cubicBezTo>
                    <a:cubicBezTo>
                      <a:pt x="12044" y="2827"/>
                      <a:pt x="12340" y="2443"/>
                      <a:pt x="12693" y="2109"/>
                    </a:cubicBezTo>
                    <a:cubicBezTo>
                      <a:pt x="12878" y="1942"/>
                      <a:pt x="13093" y="1784"/>
                      <a:pt x="13352" y="1784"/>
                    </a:cubicBezTo>
                    <a:close/>
                    <a:moveTo>
                      <a:pt x="8319" y="330"/>
                    </a:moveTo>
                    <a:cubicBezTo>
                      <a:pt x="8662" y="576"/>
                      <a:pt x="8805" y="983"/>
                      <a:pt x="8959" y="1363"/>
                    </a:cubicBezTo>
                    <a:cubicBezTo>
                      <a:pt x="9607" y="3114"/>
                      <a:pt x="9648" y="5013"/>
                      <a:pt x="9579" y="6858"/>
                    </a:cubicBezTo>
                    <a:cubicBezTo>
                      <a:pt x="9477" y="7549"/>
                      <a:pt x="9380" y="8234"/>
                      <a:pt x="9246" y="8920"/>
                    </a:cubicBezTo>
                    <a:cubicBezTo>
                      <a:pt x="8638" y="7395"/>
                      <a:pt x="8175" y="5811"/>
                      <a:pt x="7967" y="4185"/>
                    </a:cubicBezTo>
                    <a:cubicBezTo>
                      <a:pt x="7841" y="3234"/>
                      <a:pt x="7698" y="2261"/>
                      <a:pt x="7883" y="1312"/>
                    </a:cubicBezTo>
                    <a:cubicBezTo>
                      <a:pt x="7935" y="950"/>
                      <a:pt x="8041" y="580"/>
                      <a:pt x="8319" y="330"/>
                    </a:cubicBezTo>
                    <a:close/>
                    <a:moveTo>
                      <a:pt x="18892" y="8915"/>
                    </a:moveTo>
                    <a:cubicBezTo>
                      <a:pt x="18558" y="10949"/>
                      <a:pt x="18303" y="12997"/>
                      <a:pt x="17998" y="15035"/>
                    </a:cubicBezTo>
                    <a:cubicBezTo>
                      <a:pt x="17641" y="17606"/>
                      <a:pt x="17243" y="20169"/>
                      <a:pt x="16909" y="22745"/>
                    </a:cubicBezTo>
                    <a:cubicBezTo>
                      <a:pt x="14763" y="23333"/>
                      <a:pt x="12637" y="23995"/>
                      <a:pt x="10497" y="24589"/>
                    </a:cubicBezTo>
                    <a:cubicBezTo>
                      <a:pt x="10538" y="23968"/>
                      <a:pt x="10390" y="23352"/>
                      <a:pt x="10418" y="22731"/>
                    </a:cubicBezTo>
                    <a:cubicBezTo>
                      <a:pt x="10441" y="22231"/>
                      <a:pt x="10311" y="21735"/>
                      <a:pt x="10334" y="21234"/>
                    </a:cubicBezTo>
                    <a:cubicBezTo>
                      <a:pt x="10366" y="20683"/>
                      <a:pt x="10232" y="20136"/>
                      <a:pt x="10251" y="19580"/>
                    </a:cubicBezTo>
                    <a:cubicBezTo>
                      <a:pt x="10279" y="19038"/>
                      <a:pt x="10149" y="18506"/>
                      <a:pt x="10172" y="17963"/>
                    </a:cubicBezTo>
                    <a:cubicBezTo>
                      <a:pt x="10200" y="17412"/>
                      <a:pt x="10065" y="16875"/>
                      <a:pt x="10088" y="16323"/>
                    </a:cubicBezTo>
                    <a:cubicBezTo>
                      <a:pt x="10116" y="15782"/>
                      <a:pt x="9977" y="15243"/>
                      <a:pt x="10010" y="14702"/>
                    </a:cubicBezTo>
                    <a:cubicBezTo>
                      <a:pt x="10033" y="14262"/>
                      <a:pt x="9936" y="13831"/>
                      <a:pt x="9932" y="13395"/>
                    </a:cubicBezTo>
                    <a:cubicBezTo>
                      <a:pt x="9917" y="13043"/>
                      <a:pt x="9945" y="12681"/>
                      <a:pt x="9885" y="12335"/>
                    </a:cubicBezTo>
                    <a:cubicBezTo>
                      <a:pt x="9806" y="11764"/>
                      <a:pt x="9889" y="11185"/>
                      <a:pt x="9797" y="10620"/>
                    </a:cubicBezTo>
                    <a:cubicBezTo>
                      <a:pt x="9732" y="10217"/>
                      <a:pt x="9815" y="9805"/>
                      <a:pt x="9709" y="9411"/>
                    </a:cubicBezTo>
                    <a:lnTo>
                      <a:pt x="9709" y="9411"/>
                    </a:lnTo>
                    <a:cubicBezTo>
                      <a:pt x="9862" y="9615"/>
                      <a:pt x="9885" y="9888"/>
                      <a:pt x="9945" y="10134"/>
                    </a:cubicBezTo>
                    <a:cubicBezTo>
                      <a:pt x="10061" y="10921"/>
                      <a:pt x="10131" y="11723"/>
                      <a:pt x="10450" y="12459"/>
                    </a:cubicBezTo>
                    <a:cubicBezTo>
                      <a:pt x="10756" y="13192"/>
                      <a:pt x="11339" y="13770"/>
                      <a:pt x="11993" y="14197"/>
                    </a:cubicBezTo>
                    <a:cubicBezTo>
                      <a:pt x="12223" y="14333"/>
                      <a:pt x="12502" y="14460"/>
                      <a:pt x="12776" y="14460"/>
                    </a:cubicBezTo>
                    <a:cubicBezTo>
                      <a:pt x="12911" y="14460"/>
                      <a:pt x="13044" y="14429"/>
                      <a:pt x="13170" y="14354"/>
                    </a:cubicBezTo>
                    <a:cubicBezTo>
                      <a:pt x="13290" y="14308"/>
                      <a:pt x="13300" y="14174"/>
                      <a:pt x="13336" y="14067"/>
                    </a:cubicBezTo>
                    <a:cubicBezTo>
                      <a:pt x="13284" y="14037"/>
                      <a:pt x="13231" y="14026"/>
                      <a:pt x="13179" y="14026"/>
                    </a:cubicBezTo>
                    <a:cubicBezTo>
                      <a:pt x="13025" y="14026"/>
                      <a:pt x="12871" y="14122"/>
                      <a:pt x="12715" y="14122"/>
                    </a:cubicBezTo>
                    <a:cubicBezTo>
                      <a:pt x="12668" y="14122"/>
                      <a:pt x="12620" y="14113"/>
                      <a:pt x="12573" y="14090"/>
                    </a:cubicBezTo>
                    <a:cubicBezTo>
                      <a:pt x="11970" y="13872"/>
                      <a:pt x="11511" y="13409"/>
                      <a:pt x="11108" y="12932"/>
                    </a:cubicBezTo>
                    <a:cubicBezTo>
                      <a:pt x="10617" y="12288"/>
                      <a:pt x="10464" y="11468"/>
                      <a:pt x="10349" y="10684"/>
                    </a:cubicBezTo>
                    <a:cubicBezTo>
                      <a:pt x="10293" y="10250"/>
                      <a:pt x="10242" y="9814"/>
                      <a:pt x="10080" y="9401"/>
                    </a:cubicBezTo>
                    <a:cubicBezTo>
                      <a:pt x="10047" y="9365"/>
                      <a:pt x="9982" y="9286"/>
                      <a:pt x="9945" y="9244"/>
                    </a:cubicBezTo>
                    <a:cubicBezTo>
                      <a:pt x="10668" y="9222"/>
                      <a:pt x="11388" y="9141"/>
                      <a:pt x="12107" y="9141"/>
                    </a:cubicBezTo>
                    <a:cubicBezTo>
                      <a:pt x="12143" y="9141"/>
                      <a:pt x="12179" y="9142"/>
                      <a:pt x="12216" y="9142"/>
                    </a:cubicBezTo>
                    <a:cubicBezTo>
                      <a:pt x="12308" y="9145"/>
                      <a:pt x="12401" y="9146"/>
                      <a:pt x="12493" y="9146"/>
                    </a:cubicBezTo>
                    <a:cubicBezTo>
                      <a:pt x="13302" y="9146"/>
                      <a:pt x="14106" y="9056"/>
                      <a:pt x="14915" y="9056"/>
                    </a:cubicBezTo>
                    <a:cubicBezTo>
                      <a:pt x="14994" y="9056"/>
                      <a:pt x="15073" y="9057"/>
                      <a:pt x="15152" y="9059"/>
                    </a:cubicBezTo>
                    <a:cubicBezTo>
                      <a:pt x="15235" y="9064"/>
                      <a:pt x="15317" y="9066"/>
                      <a:pt x="15399" y="9066"/>
                    </a:cubicBezTo>
                    <a:cubicBezTo>
                      <a:pt x="15893" y="9066"/>
                      <a:pt x="16386" y="8988"/>
                      <a:pt x="16883" y="8988"/>
                    </a:cubicBezTo>
                    <a:cubicBezTo>
                      <a:pt x="16905" y="8988"/>
                      <a:pt x="16928" y="8988"/>
                      <a:pt x="16950" y="8989"/>
                    </a:cubicBezTo>
                    <a:cubicBezTo>
                      <a:pt x="17101" y="8981"/>
                      <a:pt x="17252" y="8979"/>
                      <a:pt x="17403" y="8979"/>
                    </a:cubicBezTo>
                    <a:cubicBezTo>
                      <a:pt x="17569" y="8979"/>
                      <a:pt x="17735" y="8982"/>
                      <a:pt x="17901" y="8982"/>
                    </a:cubicBezTo>
                    <a:cubicBezTo>
                      <a:pt x="18232" y="8982"/>
                      <a:pt x="18563" y="8972"/>
                      <a:pt x="18892" y="8915"/>
                    </a:cubicBezTo>
                    <a:close/>
                    <a:moveTo>
                      <a:pt x="8833" y="9239"/>
                    </a:moveTo>
                    <a:cubicBezTo>
                      <a:pt x="8273" y="10314"/>
                      <a:pt x="8230" y="11556"/>
                      <a:pt x="8198" y="12747"/>
                    </a:cubicBezTo>
                    <a:cubicBezTo>
                      <a:pt x="8129" y="13404"/>
                      <a:pt x="8027" y="14067"/>
                      <a:pt x="7777" y="14683"/>
                    </a:cubicBezTo>
                    <a:cubicBezTo>
                      <a:pt x="7411" y="15610"/>
                      <a:pt x="6832" y="16425"/>
                      <a:pt x="6220" y="17204"/>
                    </a:cubicBezTo>
                    <a:cubicBezTo>
                      <a:pt x="5961" y="17514"/>
                      <a:pt x="5715" y="17852"/>
                      <a:pt x="5363" y="18065"/>
                    </a:cubicBezTo>
                    <a:cubicBezTo>
                      <a:pt x="5256" y="18093"/>
                      <a:pt x="5210" y="18264"/>
                      <a:pt x="5322" y="18320"/>
                    </a:cubicBezTo>
                    <a:cubicBezTo>
                      <a:pt x="5363" y="18359"/>
                      <a:pt x="5406" y="18375"/>
                      <a:pt x="5450" y="18375"/>
                    </a:cubicBezTo>
                    <a:cubicBezTo>
                      <a:pt x="5579" y="18375"/>
                      <a:pt x="5712" y="18241"/>
                      <a:pt x="5812" y="18172"/>
                    </a:cubicBezTo>
                    <a:cubicBezTo>
                      <a:pt x="6303" y="17709"/>
                      <a:pt x="6701" y="17157"/>
                      <a:pt x="7096" y="16611"/>
                    </a:cubicBezTo>
                    <a:cubicBezTo>
                      <a:pt x="7657" y="15833"/>
                      <a:pt x="8125" y="14965"/>
                      <a:pt x="8342" y="14026"/>
                    </a:cubicBezTo>
                    <a:cubicBezTo>
                      <a:pt x="8620" y="12964"/>
                      <a:pt x="8486" y="11857"/>
                      <a:pt x="8690" y="10787"/>
                    </a:cubicBezTo>
                    <a:cubicBezTo>
                      <a:pt x="8773" y="10267"/>
                      <a:pt x="8935" y="9754"/>
                      <a:pt x="9222" y="9309"/>
                    </a:cubicBezTo>
                    <a:cubicBezTo>
                      <a:pt x="9239" y="9303"/>
                      <a:pt x="9256" y="9301"/>
                      <a:pt x="9272" y="9301"/>
                    </a:cubicBezTo>
                    <a:cubicBezTo>
                      <a:pt x="9350" y="9301"/>
                      <a:pt x="9409" y="9364"/>
                      <a:pt x="9412" y="9452"/>
                    </a:cubicBezTo>
                    <a:cubicBezTo>
                      <a:pt x="9464" y="9805"/>
                      <a:pt x="9404" y="10166"/>
                      <a:pt x="9454" y="10518"/>
                    </a:cubicBezTo>
                    <a:cubicBezTo>
                      <a:pt x="9528" y="11009"/>
                      <a:pt x="9505" y="11505"/>
                      <a:pt x="9524" y="12001"/>
                    </a:cubicBezTo>
                    <a:cubicBezTo>
                      <a:pt x="9593" y="12515"/>
                      <a:pt x="9593" y="13034"/>
                      <a:pt x="9603" y="13553"/>
                    </a:cubicBezTo>
                    <a:cubicBezTo>
                      <a:pt x="9667" y="14071"/>
                      <a:pt x="9681" y="14591"/>
                      <a:pt x="9681" y="15114"/>
                    </a:cubicBezTo>
                    <a:cubicBezTo>
                      <a:pt x="9718" y="15521"/>
                      <a:pt x="9765" y="15929"/>
                      <a:pt x="9759" y="16342"/>
                    </a:cubicBezTo>
                    <a:cubicBezTo>
                      <a:pt x="9742" y="16861"/>
                      <a:pt x="9848" y="17375"/>
                      <a:pt x="9838" y="17894"/>
                    </a:cubicBezTo>
                    <a:cubicBezTo>
                      <a:pt x="9820" y="18455"/>
                      <a:pt x="9932" y="19011"/>
                      <a:pt x="9922" y="19571"/>
                    </a:cubicBezTo>
                    <a:cubicBezTo>
                      <a:pt x="9904" y="20099"/>
                      <a:pt x="10015" y="20623"/>
                      <a:pt x="10005" y="21151"/>
                    </a:cubicBezTo>
                    <a:cubicBezTo>
                      <a:pt x="9982" y="21675"/>
                      <a:pt x="10093" y="22189"/>
                      <a:pt x="10084" y="22712"/>
                    </a:cubicBezTo>
                    <a:cubicBezTo>
                      <a:pt x="10071" y="23384"/>
                      <a:pt x="10200" y="24047"/>
                      <a:pt x="10163" y="24718"/>
                    </a:cubicBezTo>
                    <a:cubicBezTo>
                      <a:pt x="8008" y="25298"/>
                      <a:pt x="5878" y="25965"/>
                      <a:pt x="3727" y="26576"/>
                    </a:cubicBezTo>
                    <a:cubicBezTo>
                      <a:pt x="3707" y="26585"/>
                      <a:pt x="3689" y="26589"/>
                      <a:pt x="3673" y="26589"/>
                    </a:cubicBezTo>
                    <a:cubicBezTo>
                      <a:pt x="3645" y="26589"/>
                      <a:pt x="3624" y="26576"/>
                      <a:pt x="3611" y="26548"/>
                    </a:cubicBezTo>
                    <a:cubicBezTo>
                      <a:pt x="2546" y="20869"/>
                      <a:pt x="1466" y="15188"/>
                      <a:pt x="406" y="9508"/>
                    </a:cubicBezTo>
                    <a:cubicBezTo>
                      <a:pt x="944" y="9481"/>
                      <a:pt x="1483" y="9470"/>
                      <a:pt x="2022" y="9470"/>
                    </a:cubicBezTo>
                    <a:cubicBezTo>
                      <a:pt x="2123" y="9470"/>
                      <a:pt x="2223" y="9471"/>
                      <a:pt x="2324" y="9471"/>
                    </a:cubicBezTo>
                    <a:cubicBezTo>
                      <a:pt x="2357" y="9472"/>
                      <a:pt x="2391" y="9473"/>
                      <a:pt x="2424" y="9473"/>
                    </a:cubicBezTo>
                    <a:cubicBezTo>
                      <a:pt x="2863" y="9473"/>
                      <a:pt x="3298" y="9401"/>
                      <a:pt x="3734" y="9401"/>
                    </a:cubicBezTo>
                    <a:cubicBezTo>
                      <a:pt x="3756" y="9401"/>
                      <a:pt x="3779" y="9401"/>
                      <a:pt x="3802" y="9401"/>
                    </a:cubicBezTo>
                    <a:cubicBezTo>
                      <a:pt x="4010" y="9391"/>
                      <a:pt x="4219" y="9388"/>
                      <a:pt x="4429" y="9388"/>
                    </a:cubicBezTo>
                    <a:cubicBezTo>
                      <a:pt x="4608" y="9388"/>
                      <a:pt x="4788" y="9390"/>
                      <a:pt x="4967" y="9390"/>
                    </a:cubicBezTo>
                    <a:cubicBezTo>
                      <a:pt x="5122" y="9390"/>
                      <a:pt x="5278" y="9388"/>
                      <a:pt x="5433" y="9383"/>
                    </a:cubicBezTo>
                    <a:cubicBezTo>
                      <a:pt x="6563" y="9253"/>
                      <a:pt x="7702" y="9365"/>
                      <a:pt x="8833" y="9239"/>
                    </a:cubicBezTo>
                    <a:close/>
                    <a:moveTo>
                      <a:pt x="16848" y="23065"/>
                    </a:moveTo>
                    <a:lnTo>
                      <a:pt x="16848" y="23065"/>
                    </a:lnTo>
                    <a:cubicBezTo>
                      <a:pt x="15950" y="29337"/>
                      <a:pt x="15064" y="35611"/>
                      <a:pt x="14157" y="41880"/>
                    </a:cubicBezTo>
                    <a:cubicBezTo>
                      <a:pt x="13240" y="41917"/>
                      <a:pt x="12322" y="41884"/>
                      <a:pt x="11405" y="41917"/>
                    </a:cubicBezTo>
                    <a:cubicBezTo>
                      <a:pt x="11367" y="41457"/>
                      <a:pt x="11303" y="41004"/>
                      <a:pt x="11316" y="40540"/>
                    </a:cubicBezTo>
                    <a:cubicBezTo>
                      <a:pt x="11339" y="40007"/>
                      <a:pt x="11205" y="39484"/>
                      <a:pt x="11233" y="38951"/>
                    </a:cubicBezTo>
                    <a:cubicBezTo>
                      <a:pt x="11260" y="38427"/>
                      <a:pt x="11127" y="37914"/>
                      <a:pt x="11149" y="37394"/>
                    </a:cubicBezTo>
                    <a:cubicBezTo>
                      <a:pt x="11183" y="36904"/>
                      <a:pt x="11066" y="36421"/>
                      <a:pt x="11071" y="35935"/>
                    </a:cubicBezTo>
                    <a:cubicBezTo>
                      <a:pt x="11066" y="35611"/>
                      <a:pt x="11085" y="35286"/>
                      <a:pt x="11029" y="34967"/>
                    </a:cubicBezTo>
                    <a:cubicBezTo>
                      <a:pt x="10946" y="34397"/>
                      <a:pt x="11034" y="33818"/>
                      <a:pt x="10941" y="33248"/>
                    </a:cubicBezTo>
                    <a:cubicBezTo>
                      <a:pt x="10871" y="32734"/>
                      <a:pt x="10946" y="32210"/>
                      <a:pt x="10867" y="31696"/>
                    </a:cubicBezTo>
                    <a:cubicBezTo>
                      <a:pt x="10793" y="31238"/>
                      <a:pt x="10849" y="30769"/>
                      <a:pt x="10811" y="30306"/>
                    </a:cubicBezTo>
                    <a:cubicBezTo>
                      <a:pt x="10756" y="29927"/>
                      <a:pt x="10738" y="29546"/>
                      <a:pt x="10742" y="29166"/>
                    </a:cubicBezTo>
                    <a:cubicBezTo>
                      <a:pt x="10760" y="28670"/>
                      <a:pt x="10636" y="28180"/>
                      <a:pt x="10659" y="27679"/>
                    </a:cubicBezTo>
                    <a:cubicBezTo>
                      <a:pt x="10691" y="27132"/>
                      <a:pt x="10557" y="26595"/>
                      <a:pt x="10580" y="26044"/>
                    </a:cubicBezTo>
                    <a:cubicBezTo>
                      <a:pt x="10593" y="25673"/>
                      <a:pt x="10552" y="25306"/>
                      <a:pt x="10505" y="24945"/>
                    </a:cubicBezTo>
                    <a:cubicBezTo>
                      <a:pt x="12280" y="24450"/>
                      <a:pt x="14046" y="23917"/>
                      <a:pt x="15811" y="23407"/>
                    </a:cubicBezTo>
                    <a:cubicBezTo>
                      <a:pt x="16159" y="23292"/>
                      <a:pt x="16524" y="23236"/>
                      <a:pt x="16848" y="23065"/>
                    </a:cubicBezTo>
                    <a:close/>
                    <a:moveTo>
                      <a:pt x="10204" y="25052"/>
                    </a:moveTo>
                    <a:cubicBezTo>
                      <a:pt x="10242" y="25548"/>
                      <a:pt x="10246" y="26044"/>
                      <a:pt x="10260" y="26540"/>
                    </a:cubicBezTo>
                    <a:cubicBezTo>
                      <a:pt x="10334" y="27053"/>
                      <a:pt x="10325" y="27577"/>
                      <a:pt x="10339" y="28101"/>
                    </a:cubicBezTo>
                    <a:cubicBezTo>
                      <a:pt x="10376" y="28494"/>
                      <a:pt x="10418" y="28892"/>
                      <a:pt x="10413" y="29296"/>
                    </a:cubicBezTo>
                    <a:cubicBezTo>
                      <a:pt x="10394" y="29820"/>
                      <a:pt x="10505" y="30338"/>
                      <a:pt x="10492" y="30866"/>
                    </a:cubicBezTo>
                    <a:cubicBezTo>
                      <a:pt x="10473" y="31404"/>
                      <a:pt x="10589" y="31937"/>
                      <a:pt x="10576" y="32478"/>
                    </a:cubicBezTo>
                    <a:cubicBezTo>
                      <a:pt x="10552" y="32998"/>
                      <a:pt x="10663" y="33513"/>
                      <a:pt x="10659" y="34031"/>
                    </a:cubicBezTo>
                    <a:cubicBezTo>
                      <a:pt x="10636" y="34619"/>
                      <a:pt x="10756" y="35203"/>
                      <a:pt x="10738" y="35792"/>
                    </a:cubicBezTo>
                    <a:cubicBezTo>
                      <a:pt x="10719" y="36195"/>
                      <a:pt x="10802" y="36593"/>
                      <a:pt x="10811" y="36996"/>
                    </a:cubicBezTo>
                    <a:cubicBezTo>
                      <a:pt x="10830" y="37377"/>
                      <a:pt x="10802" y="37760"/>
                      <a:pt x="10862" y="38145"/>
                    </a:cubicBezTo>
                    <a:cubicBezTo>
                      <a:pt x="10927" y="38683"/>
                      <a:pt x="10867" y="39229"/>
                      <a:pt x="10946" y="39772"/>
                    </a:cubicBezTo>
                    <a:cubicBezTo>
                      <a:pt x="11010" y="40313"/>
                      <a:pt x="10950" y="40865"/>
                      <a:pt x="11029" y="41412"/>
                    </a:cubicBezTo>
                    <a:cubicBezTo>
                      <a:pt x="11048" y="41592"/>
                      <a:pt x="11048" y="41778"/>
                      <a:pt x="11053" y="41963"/>
                    </a:cubicBezTo>
                    <a:cubicBezTo>
                      <a:pt x="10943" y="41958"/>
                      <a:pt x="10833" y="41956"/>
                      <a:pt x="10724" y="41956"/>
                    </a:cubicBezTo>
                    <a:cubicBezTo>
                      <a:pt x="10305" y="41956"/>
                      <a:pt x="9888" y="41987"/>
                      <a:pt x="9468" y="41987"/>
                    </a:cubicBezTo>
                    <a:cubicBezTo>
                      <a:pt x="9424" y="41987"/>
                      <a:pt x="9379" y="41986"/>
                      <a:pt x="9333" y="41986"/>
                    </a:cubicBezTo>
                    <a:cubicBezTo>
                      <a:pt x="9275" y="41987"/>
                      <a:pt x="9216" y="41987"/>
                      <a:pt x="9157" y="41987"/>
                    </a:cubicBezTo>
                    <a:cubicBezTo>
                      <a:pt x="8945" y="41987"/>
                      <a:pt x="8732" y="41981"/>
                      <a:pt x="8519" y="41981"/>
                    </a:cubicBezTo>
                    <a:cubicBezTo>
                      <a:pt x="8283" y="41981"/>
                      <a:pt x="8048" y="41988"/>
                      <a:pt x="7813" y="42019"/>
                    </a:cubicBezTo>
                    <a:cubicBezTo>
                      <a:pt x="7696" y="42034"/>
                      <a:pt x="7578" y="42039"/>
                      <a:pt x="7460" y="42039"/>
                    </a:cubicBezTo>
                    <a:cubicBezTo>
                      <a:pt x="7245" y="42039"/>
                      <a:pt x="7029" y="42022"/>
                      <a:pt x="6814" y="42022"/>
                    </a:cubicBezTo>
                    <a:cubicBezTo>
                      <a:pt x="6713" y="42022"/>
                      <a:pt x="6613" y="42026"/>
                      <a:pt x="6512" y="42037"/>
                    </a:cubicBezTo>
                    <a:cubicBezTo>
                      <a:pt x="6415" y="41249"/>
                      <a:pt x="6224" y="40471"/>
                      <a:pt x="6090" y="39688"/>
                    </a:cubicBezTo>
                    <a:cubicBezTo>
                      <a:pt x="5349" y="35750"/>
                      <a:pt x="4608" y="31817"/>
                      <a:pt x="3866" y="27883"/>
                    </a:cubicBezTo>
                    <a:cubicBezTo>
                      <a:pt x="3810" y="27568"/>
                      <a:pt x="3727" y="27258"/>
                      <a:pt x="3709" y="26938"/>
                    </a:cubicBezTo>
                    <a:cubicBezTo>
                      <a:pt x="5873" y="26313"/>
                      <a:pt x="8036" y="25668"/>
                      <a:pt x="10204" y="25052"/>
                    </a:cubicBezTo>
                    <a:close/>
                    <a:moveTo>
                      <a:pt x="8296" y="1"/>
                    </a:moveTo>
                    <a:cubicBezTo>
                      <a:pt x="7902" y="61"/>
                      <a:pt x="7758" y="473"/>
                      <a:pt x="7642" y="803"/>
                    </a:cubicBezTo>
                    <a:cubicBezTo>
                      <a:pt x="7406" y="1678"/>
                      <a:pt x="7443" y="2605"/>
                      <a:pt x="7545" y="3499"/>
                    </a:cubicBezTo>
                    <a:cubicBezTo>
                      <a:pt x="7721" y="5366"/>
                      <a:pt x="8198" y="7201"/>
                      <a:pt x="8912" y="8933"/>
                    </a:cubicBezTo>
                    <a:cubicBezTo>
                      <a:pt x="8273" y="8975"/>
                      <a:pt x="7629" y="8971"/>
                      <a:pt x="6985" y="8980"/>
                    </a:cubicBezTo>
                    <a:cubicBezTo>
                      <a:pt x="6926" y="8977"/>
                      <a:pt x="6866" y="8975"/>
                      <a:pt x="6807" y="8975"/>
                    </a:cubicBezTo>
                    <a:cubicBezTo>
                      <a:pt x="6371" y="8975"/>
                      <a:pt x="5937" y="9047"/>
                      <a:pt x="5501" y="9047"/>
                    </a:cubicBezTo>
                    <a:cubicBezTo>
                      <a:pt x="5451" y="9047"/>
                      <a:pt x="5400" y="9046"/>
                      <a:pt x="5349" y="9044"/>
                    </a:cubicBezTo>
                    <a:cubicBezTo>
                      <a:pt x="5133" y="9056"/>
                      <a:pt x="4916" y="9058"/>
                      <a:pt x="4699" y="9058"/>
                    </a:cubicBezTo>
                    <a:cubicBezTo>
                      <a:pt x="4590" y="9058"/>
                      <a:pt x="4481" y="9057"/>
                      <a:pt x="4373" y="9057"/>
                    </a:cubicBezTo>
                    <a:cubicBezTo>
                      <a:pt x="4178" y="9057"/>
                      <a:pt x="3983" y="9059"/>
                      <a:pt x="3788" y="9068"/>
                    </a:cubicBezTo>
                    <a:cubicBezTo>
                      <a:pt x="3167" y="9142"/>
                      <a:pt x="2542" y="9128"/>
                      <a:pt x="1920" y="9142"/>
                    </a:cubicBezTo>
                    <a:cubicBezTo>
                      <a:pt x="1856" y="9139"/>
                      <a:pt x="1791" y="9138"/>
                      <a:pt x="1727" y="9138"/>
                    </a:cubicBezTo>
                    <a:cubicBezTo>
                      <a:pt x="1237" y="9138"/>
                      <a:pt x="751" y="9217"/>
                      <a:pt x="259" y="9217"/>
                    </a:cubicBezTo>
                    <a:cubicBezTo>
                      <a:pt x="237" y="9217"/>
                      <a:pt x="215" y="9217"/>
                      <a:pt x="192" y="9217"/>
                    </a:cubicBezTo>
                    <a:cubicBezTo>
                      <a:pt x="185" y="9216"/>
                      <a:pt x="178" y="9215"/>
                      <a:pt x="171" y="9215"/>
                    </a:cubicBezTo>
                    <a:cubicBezTo>
                      <a:pt x="48" y="9215"/>
                      <a:pt x="0" y="9370"/>
                      <a:pt x="49" y="9471"/>
                    </a:cubicBezTo>
                    <a:cubicBezTo>
                      <a:pt x="2092" y="20349"/>
                      <a:pt x="4154" y="31223"/>
                      <a:pt x="6201" y="42102"/>
                    </a:cubicBezTo>
                    <a:cubicBezTo>
                      <a:pt x="6229" y="42199"/>
                      <a:pt x="6239" y="42319"/>
                      <a:pt x="6336" y="42389"/>
                    </a:cubicBezTo>
                    <a:cubicBezTo>
                      <a:pt x="6460" y="42395"/>
                      <a:pt x="6584" y="42398"/>
                      <a:pt x="6707" y="42398"/>
                    </a:cubicBezTo>
                    <a:cubicBezTo>
                      <a:pt x="7045" y="42398"/>
                      <a:pt x="7381" y="42377"/>
                      <a:pt x="7717" y="42342"/>
                    </a:cubicBezTo>
                    <a:cubicBezTo>
                      <a:pt x="8255" y="42339"/>
                      <a:pt x="8788" y="42309"/>
                      <a:pt x="9322" y="42309"/>
                    </a:cubicBezTo>
                    <a:cubicBezTo>
                      <a:pt x="9386" y="42309"/>
                      <a:pt x="9450" y="42309"/>
                      <a:pt x="9515" y="42310"/>
                    </a:cubicBezTo>
                    <a:cubicBezTo>
                      <a:pt x="9578" y="42309"/>
                      <a:pt x="9641" y="42309"/>
                      <a:pt x="9705" y="42309"/>
                    </a:cubicBezTo>
                    <a:cubicBezTo>
                      <a:pt x="9903" y="42309"/>
                      <a:pt x="10101" y="42313"/>
                      <a:pt x="10299" y="42313"/>
                    </a:cubicBezTo>
                    <a:cubicBezTo>
                      <a:pt x="10560" y="42313"/>
                      <a:pt x="10821" y="42306"/>
                      <a:pt x="11080" y="42274"/>
                    </a:cubicBezTo>
                    <a:cubicBezTo>
                      <a:pt x="11832" y="42241"/>
                      <a:pt x="12586" y="42228"/>
                      <a:pt x="13341" y="42228"/>
                    </a:cubicBezTo>
                    <a:cubicBezTo>
                      <a:pt x="13564" y="42228"/>
                      <a:pt x="13786" y="42229"/>
                      <a:pt x="14008" y="42231"/>
                    </a:cubicBezTo>
                    <a:cubicBezTo>
                      <a:pt x="14179" y="42227"/>
                      <a:pt x="14457" y="42231"/>
                      <a:pt x="14485" y="42004"/>
                    </a:cubicBezTo>
                    <a:cubicBezTo>
                      <a:pt x="15992" y="31455"/>
                      <a:pt x="17506" y="20910"/>
                      <a:pt x="19007" y="10361"/>
                    </a:cubicBezTo>
                    <a:cubicBezTo>
                      <a:pt x="19067" y="9786"/>
                      <a:pt x="19216" y="9217"/>
                      <a:pt x="19211" y="8642"/>
                    </a:cubicBezTo>
                    <a:cubicBezTo>
                      <a:pt x="19123" y="8640"/>
                      <a:pt x="19035" y="8640"/>
                      <a:pt x="18948" y="8640"/>
                    </a:cubicBezTo>
                    <a:cubicBezTo>
                      <a:pt x="18513" y="8640"/>
                      <a:pt x="18080" y="8653"/>
                      <a:pt x="17648" y="8653"/>
                    </a:cubicBezTo>
                    <a:cubicBezTo>
                      <a:pt x="17551" y="8653"/>
                      <a:pt x="17455" y="8652"/>
                      <a:pt x="17358" y="8651"/>
                    </a:cubicBezTo>
                    <a:cubicBezTo>
                      <a:pt x="17330" y="8650"/>
                      <a:pt x="17301" y="8649"/>
                      <a:pt x="17273" y="8649"/>
                    </a:cubicBezTo>
                    <a:cubicBezTo>
                      <a:pt x="16891" y="8649"/>
                      <a:pt x="16514" y="8722"/>
                      <a:pt x="16133" y="8722"/>
                    </a:cubicBezTo>
                    <a:cubicBezTo>
                      <a:pt x="16104" y="8722"/>
                      <a:pt x="16076" y="8722"/>
                      <a:pt x="16047" y="8721"/>
                    </a:cubicBezTo>
                    <a:cubicBezTo>
                      <a:pt x="15477" y="8734"/>
                      <a:pt x="14902" y="8725"/>
                      <a:pt x="14333" y="8744"/>
                    </a:cubicBezTo>
                    <a:cubicBezTo>
                      <a:pt x="13805" y="8811"/>
                      <a:pt x="13274" y="8811"/>
                      <a:pt x="12744" y="8811"/>
                    </a:cubicBezTo>
                    <a:cubicBezTo>
                      <a:pt x="12213" y="8811"/>
                      <a:pt x="11683" y="8811"/>
                      <a:pt x="11155" y="8877"/>
                    </a:cubicBezTo>
                    <a:cubicBezTo>
                      <a:pt x="11056" y="8881"/>
                      <a:pt x="10955" y="8889"/>
                      <a:pt x="10855" y="8889"/>
                    </a:cubicBezTo>
                    <a:cubicBezTo>
                      <a:pt x="10809" y="8889"/>
                      <a:pt x="10764" y="8887"/>
                      <a:pt x="10719" y="8883"/>
                    </a:cubicBezTo>
                    <a:cubicBezTo>
                      <a:pt x="10606" y="8835"/>
                      <a:pt x="10848" y="8804"/>
                      <a:pt x="10870" y="8804"/>
                    </a:cubicBezTo>
                    <a:cubicBezTo>
                      <a:pt x="10871" y="8804"/>
                      <a:pt x="10872" y="8804"/>
                      <a:pt x="10872" y="8804"/>
                    </a:cubicBezTo>
                    <a:lnTo>
                      <a:pt x="10872" y="8804"/>
                    </a:lnTo>
                    <a:cubicBezTo>
                      <a:pt x="11294" y="8535"/>
                      <a:pt x="11683" y="8220"/>
                      <a:pt x="12011" y="7840"/>
                    </a:cubicBezTo>
                    <a:cubicBezTo>
                      <a:pt x="13328" y="6353"/>
                      <a:pt x="14152" y="4361"/>
                      <a:pt x="13999" y="2355"/>
                    </a:cubicBezTo>
                    <a:cubicBezTo>
                      <a:pt x="13939" y="2002"/>
                      <a:pt x="13805" y="1590"/>
                      <a:pt x="13429" y="1465"/>
                    </a:cubicBezTo>
                    <a:cubicBezTo>
                      <a:pt x="13374" y="1455"/>
                      <a:pt x="13322" y="1449"/>
                      <a:pt x="13271" y="1449"/>
                    </a:cubicBezTo>
                    <a:cubicBezTo>
                      <a:pt x="12795" y="1449"/>
                      <a:pt x="12454" y="1887"/>
                      <a:pt x="12128" y="2192"/>
                    </a:cubicBezTo>
                    <a:cubicBezTo>
                      <a:pt x="11066" y="3435"/>
                      <a:pt x="10394" y="4963"/>
                      <a:pt x="9954" y="6520"/>
                    </a:cubicBezTo>
                    <a:cubicBezTo>
                      <a:pt x="9941" y="4583"/>
                      <a:pt x="9913" y="2567"/>
                      <a:pt x="9083" y="770"/>
                    </a:cubicBezTo>
                    <a:cubicBezTo>
                      <a:pt x="8921" y="446"/>
                      <a:pt x="8717" y="15"/>
                      <a:pt x="8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89;p27">
                <a:extLst>
                  <a:ext uri="{FF2B5EF4-FFF2-40B4-BE49-F238E27FC236}">
                    <a16:creationId xmlns:a16="http://schemas.microsoft.com/office/drawing/2014/main" id="{AA1E33CC-72CD-475A-8395-F9FC3C152642}"/>
                  </a:ext>
                </a:extLst>
              </p:cNvPr>
              <p:cNvSpPr/>
              <p:nvPr/>
            </p:nvSpPr>
            <p:spPr>
              <a:xfrm>
                <a:off x="4703488" y="2220000"/>
                <a:ext cx="111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4" extrusionOk="0">
                    <a:moveTo>
                      <a:pt x="307" y="0"/>
                    </a:moveTo>
                    <a:cubicBezTo>
                      <a:pt x="146" y="0"/>
                      <a:pt x="0" y="71"/>
                      <a:pt x="21" y="265"/>
                    </a:cubicBezTo>
                    <a:cubicBezTo>
                      <a:pt x="100" y="275"/>
                      <a:pt x="187" y="333"/>
                      <a:pt x="272" y="333"/>
                    </a:cubicBezTo>
                    <a:cubicBezTo>
                      <a:pt x="297" y="333"/>
                      <a:pt x="321" y="328"/>
                      <a:pt x="345" y="316"/>
                    </a:cubicBezTo>
                    <a:cubicBezTo>
                      <a:pt x="447" y="241"/>
                      <a:pt x="387" y="107"/>
                      <a:pt x="378" y="4"/>
                    </a:cubicBezTo>
                    <a:cubicBezTo>
                      <a:pt x="354" y="2"/>
                      <a:pt x="330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90;p27">
                <a:extLst>
                  <a:ext uri="{FF2B5EF4-FFF2-40B4-BE49-F238E27FC236}">
                    <a16:creationId xmlns:a16="http://schemas.microsoft.com/office/drawing/2014/main" id="{BB62ECC7-1C25-4922-B2BF-A8D11AB8F688}"/>
                  </a:ext>
                </a:extLst>
              </p:cNvPr>
              <p:cNvSpPr/>
              <p:nvPr/>
            </p:nvSpPr>
            <p:spPr>
              <a:xfrm>
                <a:off x="4775788" y="2220800"/>
                <a:ext cx="105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1" extrusionOk="0">
                    <a:moveTo>
                      <a:pt x="181" y="0"/>
                    </a:moveTo>
                    <a:cubicBezTo>
                      <a:pt x="121" y="0"/>
                      <a:pt x="54" y="35"/>
                      <a:pt x="1" y="70"/>
                    </a:cubicBezTo>
                    <a:cubicBezTo>
                      <a:pt x="1" y="135"/>
                      <a:pt x="5" y="265"/>
                      <a:pt x="11" y="329"/>
                    </a:cubicBezTo>
                    <a:cubicBezTo>
                      <a:pt x="35" y="337"/>
                      <a:pt x="64" y="340"/>
                      <a:pt x="94" y="340"/>
                    </a:cubicBezTo>
                    <a:cubicBezTo>
                      <a:pt x="241" y="340"/>
                      <a:pt x="421" y="256"/>
                      <a:pt x="302" y="98"/>
                    </a:cubicBezTo>
                    <a:cubicBezTo>
                      <a:pt x="277" y="26"/>
                      <a:pt x="232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91;p27">
                <a:extLst>
                  <a:ext uri="{FF2B5EF4-FFF2-40B4-BE49-F238E27FC236}">
                    <a16:creationId xmlns:a16="http://schemas.microsoft.com/office/drawing/2014/main" id="{E4625F50-F95F-4CEB-950A-768F3A231F29}"/>
                  </a:ext>
                </a:extLst>
              </p:cNvPr>
              <p:cNvSpPr/>
              <p:nvPr/>
            </p:nvSpPr>
            <p:spPr>
              <a:xfrm>
                <a:off x="4733188" y="2235125"/>
                <a:ext cx="206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30" extrusionOk="0">
                    <a:moveTo>
                      <a:pt x="443" y="1"/>
                    </a:moveTo>
                    <a:cubicBezTo>
                      <a:pt x="250" y="1"/>
                      <a:pt x="66" y="214"/>
                      <a:pt x="0" y="391"/>
                    </a:cubicBezTo>
                    <a:cubicBezTo>
                      <a:pt x="14" y="545"/>
                      <a:pt x="130" y="641"/>
                      <a:pt x="242" y="729"/>
                    </a:cubicBezTo>
                    <a:lnTo>
                      <a:pt x="570" y="729"/>
                    </a:lnTo>
                    <a:cubicBezTo>
                      <a:pt x="704" y="545"/>
                      <a:pt x="825" y="276"/>
                      <a:pt x="635" y="81"/>
                    </a:cubicBezTo>
                    <a:cubicBezTo>
                      <a:pt x="573" y="24"/>
                      <a:pt x="507" y="1"/>
                      <a:pt x="4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92;p27">
                <a:extLst>
                  <a:ext uri="{FF2B5EF4-FFF2-40B4-BE49-F238E27FC236}">
                    <a16:creationId xmlns:a16="http://schemas.microsoft.com/office/drawing/2014/main" id="{F2CFF2BB-5F53-40CA-8182-6D0C80C84DED}"/>
                  </a:ext>
                </a:extLst>
              </p:cNvPr>
              <p:cNvSpPr/>
              <p:nvPr/>
            </p:nvSpPr>
            <p:spPr>
              <a:xfrm>
                <a:off x="4766063" y="2265300"/>
                <a:ext cx="12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45" extrusionOk="0">
                    <a:moveTo>
                      <a:pt x="221" y="1"/>
                    </a:moveTo>
                    <a:cubicBezTo>
                      <a:pt x="166" y="1"/>
                      <a:pt x="112" y="2"/>
                      <a:pt x="56" y="5"/>
                    </a:cubicBezTo>
                    <a:cubicBezTo>
                      <a:pt x="47" y="116"/>
                      <a:pt x="1" y="273"/>
                      <a:pt x="140" y="333"/>
                    </a:cubicBezTo>
                    <a:cubicBezTo>
                      <a:pt x="167" y="341"/>
                      <a:pt x="193" y="344"/>
                      <a:pt x="218" y="344"/>
                    </a:cubicBezTo>
                    <a:cubicBezTo>
                      <a:pt x="331" y="344"/>
                      <a:pt x="424" y="272"/>
                      <a:pt x="492" y="181"/>
                    </a:cubicBezTo>
                    <a:cubicBezTo>
                      <a:pt x="464" y="138"/>
                      <a:pt x="413" y="50"/>
                      <a:pt x="390" y="5"/>
                    </a:cubicBezTo>
                    <a:cubicBezTo>
                      <a:pt x="332" y="2"/>
                      <a:pt x="27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93;p27">
                <a:extLst>
                  <a:ext uri="{FF2B5EF4-FFF2-40B4-BE49-F238E27FC236}">
                    <a16:creationId xmlns:a16="http://schemas.microsoft.com/office/drawing/2014/main" id="{4D420026-E86B-4CDE-9959-D5CE014AD75B}"/>
                  </a:ext>
                </a:extLst>
              </p:cNvPr>
              <p:cNvSpPr/>
              <p:nvPr/>
            </p:nvSpPr>
            <p:spPr>
              <a:xfrm>
                <a:off x="4720663" y="2289600"/>
                <a:ext cx="125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24" extrusionOk="0">
                    <a:moveTo>
                      <a:pt x="330" y="0"/>
                    </a:moveTo>
                    <a:cubicBezTo>
                      <a:pt x="219" y="34"/>
                      <a:pt x="112" y="66"/>
                      <a:pt x="5" y="103"/>
                    </a:cubicBezTo>
                    <a:cubicBezTo>
                      <a:pt x="5" y="163"/>
                      <a:pt x="1" y="284"/>
                      <a:pt x="1" y="344"/>
                    </a:cubicBezTo>
                    <a:cubicBezTo>
                      <a:pt x="84" y="404"/>
                      <a:pt x="172" y="464"/>
                      <a:pt x="260" y="524"/>
                    </a:cubicBezTo>
                    <a:cubicBezTo>
                      <a:pt x="339" y="441"/>
                      <a:pt x="482" y="389"/>
                      <a:pt x="501" y="265"/>
                    </a:cubicBezTo>
                    <a:cubicBezTo>
                      <a:pt x="482" y="154"/>
                      <a:pt x="386" y="84"/>
                      <a:pt x="3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94;p27">
                <a:extLst>
                  <a:ext uri="{FF2B5EF4-FFF2-40B4-BE49-F238E27FC236}">
                    <a16:creationId xmlns:a16="http://schemas.microsoft.com/office/drawing/2014/main" id="{7D28A251-7E04-4F4B-94BF-5F6C5F8C7D63}"/>
                  </a:ext>
                </a:extLst>
              </p:cNvPr>
              <p:cNvSpPr/>
              <p:nvPr/>
            </p:nvSpPr>
            <p:spPr>
              <a:xfrm>
                <a:off x="4514488" y="2564600"/>
                <a:ext cx="837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1" extrusionOk="0">
                    <a:moveTo>
                      <a:pt x="80" y="1"/>
                    </a:moveTo>
                    <a:cubicBezTo>
                      <a:pt x="24" y="75"/>
                      <a:pt x="1" y="158"/>
                      <a:pt x="1" y="246"/>
                    </a:cubicBezTo>
                    <a:cubicBezTo>
                      <a:pt x="56" y="273"/>
                      <a:pt x="114" y="281"/>
                      <a:pt x="172" y="281"/>
                    </a:cubicBezTo>
                    <a:cubicBezTo>
                      <a:pt x="226" y="281"/>
                      <a:pt x="281" y="274"/>
                      <a:pt x="334" y="270"/>
                    </a:cubicBezTo>
                    <a:lnTo>
                      <a:pt x="334" y="14"/>
                    </a:lnTo>
                    <a:cubicBezTo>
                      <a:pt x="270" y="9"/>
                      <a:pt x="144" y="5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95;p27">
                <a:extLst>
                  <a:ext uri="{FF2B5EF4-FFF2-40B4-BE49-F238E27FC236}">
                    <a16:creationId xmlns:a16="http://schemas.microsoft.com/office/drawing/2014/main" id="{224882C4-084F-4DDF-BB33-2929E25553CB}"/>
                  </a:ext>
                </a:extLst>
              </p:cNvPr>
              <p:cNvSpPr/>
              <p:nvPr/>
            </p:nvSpPr>
            <p:spPr>
              <a:xfrm>
                <a:off x="4501888" y="2561875"/>
                <a:ext cx="13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90" extrusionOk="0">
                    <a:moveTo>
                      <a:pt x="302" y="0"/>
                    </a:moveTo>
                    <a:cubicBezTo>
                      <a:pt x="260" y="0"/>
                      <a:pt x="220" y="15"/>
                      <a:pt x="185" y="59"/>
                    </a:cubicBezTo>
                    <a:cubicBezTo>
                      <a:pt x="0" y="144"/>
                      <a:pt x="149" y="390"/>
                      <a:pt x="300" y="390"/>
                    </a:cubicBezTo>
                    <a:cubicBezTo>
                      <a:pt x="330" y="390"/>
                      <a:pt x="361" y="380"/>
                      <a:pt x="389" y="356"/>
                    </a:cubicBezTo>
                    <a:cubicBezTo>
                      <a:pt x="515" y="305"/>
                      <a:pt x="500" y="162"/>
                      <a:pt x="528" y="55"/>
                    </a:cubicBezTo>
                    <a:cubicBezTo>
                      <a:pt x="455" y="43"/>
                      <a:pt x="375" y="0"/>
                      <a:pt x="3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396;p27">
              <a:extLst>
                <a:ext uri="{FF2B5EF4-FFF2-40B4-BE49-F238E27FC236}">
                  <a16:creationId xmlns:a16="http://schemas.microsoft.com/office/drawing/2014/main" id="{C801728E-E8A7-4CFD-AA84-1F9507819C3C}"/>
                </a:ext>
              </a:extLst>
            </p:cNvPr>
            <p:cNvGrpSpPr/>
            <p:nvPr/>
          </p:nvGrpSpPr>
          <p:grpSpPr>
            <a:xfrm>
              <a:off x="6440193" y="1591620"/>
              <a:ext cx="614193" cy="909374"/>
              <a:chOff x="6661975" y="2918825"/>
              <a:chExt cx="501300" cy="742225"/>
            </a:xfrm>
            <a:grpFill/>
          </p:grpSpPr>
          <p:sp>
            <p:nvSpPr>
              <p:cNvPr id="119" name="Google Shape;397;p27">
                <a:extLst>
                  <a:ext uri="{FF2B5EF4-FFF2-40B4-BE49-F238E27FC236}">
                    <a16:creationId xmlns:a16="http://schemas.microsoft.com/office/drawing/2014/main" id="{E58B47CE-F865-49FC-96DF-0272B78CF547}"/>
                  </a:ext>
                </a:extLst>
              </p:cNvPr>
              <p:cNvSpPr/>
              <p:nvPr/>
            </p:nvSpPr>
            <p:spPr>
              <a:xfrm>
                <a:off x="6661975" y="2918825"/>
                <a:ext cx="501300" cy="742225"/>
              </a:xfrm>
              <a:custGeom>
                <a:avLst/>
                <a:gdLst/>
                <a:ahLst/>
                <a:cxnLst/>
                <a:rect l="l" t="t" r="r" b="b"/>
                <a:pathLst>
                  <a:path w="20052" h="29689" extrusionOk="0">
                    <a:moveTo>
                      <a:pt x="12893" y="517"/>
                    </a:moveTo>
                    <a:cubicBezTo>
                      <a:pt x="13297" y="545"/>
                      <a:pt x="13705" y="693"/>
                      <a:pt x="13987" y="990"/>
                    </a:cubicBezTo>
                    <a:cubicBezTo>
                      <a:pt x="14306" y="1277"/>
                      <a:pt x="14450" y="1745"/>
                      <a:pt x="14316" y="2158"/>
                    </a:cubicBezTo>
                    <a:cubicBezTo>
                      <a:pt x="14126" y="2889"/>
                      <a:pt x="13566" y="3432"/>
                      <a:pt x="13010" y="3904"/>
                    </a:cubicBezTo>
                    <a:cubicBezTo>
                      <a:pt x="11860" y="4752"/>
                      <a:pt x="10521" y="5290"/>
                      <a:pt x="9266" y="5953"/>
                    </a:cubicBezTo>
                    <a:cubicBezTo>
                      <a:pt x="9349" y="5183"/>
                      <a:pt x="9591" y="4442"/>
                      <a:pt x="9817" y="3705"/>
                    </a:cubicBezTo>
                    <a:cubicBezTo>
                      <a:pt x="10035" y="3015"/>
                      <a:pt x="10359" y="2352"/>
                      <a:pt x="10799" y="1773"/>
                    </a:cubicBezTo>
                    <a:cubicBezTo>
                      <a:pt x="11276" y="1078"/>
                      <a:pt x="12050" y="582"/>
                      <a:pt x="12893" y="517"/>
                    </a:cubicBezTo>
                    <a:close/>
                    <a:moveTo>
                      <a:pt x="2401" y="340"/>
                    </a:moveTo>
                    <a:cubicBezTo>
                      <a:pt x="2874" y="340"/>
                      <a:pt x="3343" y="464"/>
                      <a:pt x="3785" y="638"/>
                    </a:cubicBezTo>
                    <a:cubicBezTo>
                      <a:pt x="5754" y="1394"/>
                      <a:pt x="7237" y="3043"/>
                      <a:pt x="8246" y="4845"/>
                    </a:cubicBezTo>
                    <a:cubicBezTo>
                      <a:pt x="8436" y="5220"/>
                      <a:pt x="8673" y="5586"/>
                      <a:pt x="8757" y="6003"/>
                    </a:cubicBezTo>
                    <a:cubicBezTo>
                      <a:pt x="8205" y="5739"/>
                      <a:pt x="7695" y="5397"/>
                      <a:pt x="7176" y="5076"/>
                    </a:cubicBezTo>
                    <a:cubicBezTo>
                      <a:pt x="5615" y="4076"/>
                      <a:pt x="4035" y="3089"/>
                      <a:pt x="2608" y="1903"/>
                    </a:cubicBezTo>
                    <a:cubicBezTo>
                      <a:pt x="2246" y="1561"/>
                      <a:pt x="1801" y="1245"/>
                      <a:pt x="1626" y="763"/>
                    </a:cubicBezTo>
                    <a:cubicBezTo>
                      <a:pt x="1557" y="550"/>
                      <a:pt x="1760" y="430"/>
                      <a:pt x="1931" y="383"/>
                    </a:cubicBezTo>
                    <a:cubicBezTo>
                      <a:pt x="2088" y="353"/>
                      <a:pt x="2245" y="340"/>
                      <a:pt x="2401" y="340"/>
                    </a:cubicBezTo>
                    <a:close/>
                    <a:moveTo>
                      <a:pt x="19081" y="6311"/>
                    </a:moveTo>
                    <a:cubicBezTo>
                      <a:pt x="19274" y="6311"/>
                      <a:pt x="19466" y="6312"/>
                      <a:pt x="19658" y="6314"/>
                    </a:cubicBezTo>
                    <a:cubicBezTo>
                      <a:pt x="19264" y="9960"/>
                      <a:pt x="18907" y="13611"/>
                      <a:pt x="18518" y="17257"/>
                    </a:cubicBezTo>
                    <a:cubicBezTo>
                      <a:pt x="18470" y="17253"/>
                      <a:pt x="18422" y="17252"/>
                      <a:pt x="18373" y="17252"/>
                    </a:cubicBezTo>
                    <a:cubicBezTo>
                      <a:pt x="18018" y="17252"/>
                      <a:pt x="17670" y="17338"/>
                      <a:pt x="17314" y="17338"/>
                    </a:cubicBezTo>
                    <a:cubicBezTo>
                      <a:pt x="17285" y="17338"/>
                      <a:pt x="17255" y="17337"/>
                      <a:pt x="17225" y="17336"/>
                    </a:cubicBezTo>
                    <a:cubicBezTo>
                      <a:pt x="17201" y="17335"/>
                      <a:pt x="17176" y="17334"/>
                      <a:pt x="17151" y="17334"/>
                    </a:cubicBezTo>
                    <a:cubicBezTo>
                      <a:pt x="16781" y="17334"/>
                      <a:pt x="16418" y="17420"/>
                      <a:pt x="16048" y="17420"/>
                    </a:cubicBezTo>
                    <a:cubicBezTo>
                      <a:pt x="16031" y="17420"/>
                      <a:pt x="16014" y="17419"/>
                      <a:pt x="15998" y="17419"/>
                    </a:cubicBezTo>
                    <a:cubicBezTo>
                      <a:pt x="15973" y="17418"/>
                      <a:pt x="15948" y="17418"/>
                      <a:pt x="15924" y="17418"/>
                    </a:cubicBezTo>
                    <a:cubicBezTo>
                      <a:pt x="15554" y="17418"/>
                      <a:pt x="15195" y="17503"/>
                      <a:pt x="14824" y="17503"/>
                    </a:cubicBezTo>
                    <a:cubicBezTo>
                      <a:pt x="14808" y="17503"/>
                      <a:pt x="14791" y="17503"/>
                      <a:pt x="14774" y="17502"/>
                    </a:cubicBezTo>
                    <a:cubicBezTo>
                      <a:pt x="14740" y="17501"/>
                      <a:pt x="14707" y="17500"/>
                      <a:pt x="14673" y="17500"/>
                    </a:cubicBezTo>
                    <a:cubicBezTo>
                      <a:pt x="14324" y="17500"/>
                      <a:pt x="13981" y="17581"/>
                      <a:pt x="13630" y="17581"/>
                    </a:cubicBezTo>
                    <a:cubicBezTo>
                      <a:pt x="13602" y="17581"/>
                      <a:pt x="13573" y="17580"/>
                      <a:pt x="13545" y="17580"/>
                    </a:cubicBezTo>
                    <a:cubicBezTo>
                      <a:pt x="13099" y="17580"/>
                      <a:pt x="12657" y="17672"/>
                      <a:pt x="12211" y="17672"/>
                    </a:cubicBezTo>
                    <a:cubicBezTo>
                      <a:pt x="12167" y="17672"/>
                      <a:pt x="12122" y="17671"/>
                      <a:pt x="12078" y="17669"/>
                    </a:cubicBezTo>
                    <a:cubicBezTo>
                      <a:pt x="11673" y="17713"/>
                      <a:pt x="11268" y="17752"/>
                      <a:pt x="10862" y="17752"/>
                    </a:cubicBezTo>
                    <a:cubicBezTo>
                      <a:pt x="10758" y="17752"/>
                      <a:pt x="10653" y="17749"/>
                      <a:pt x="10549" y="17744"/>
                    </a:cubicBezTo>
                    <a:cubicBezTo>
                      <a:pt x="10369" y="15890"/>
                      <a:pt x="10085" y="14047"/>
                      <a:pt x="9868" y="12193"/>
                    </a:cubicBezTo>
                    <a:cubicBezTo>
                      <a:pt x="9623" y="10345"/>
                      <a:pt x="9405" y="8487"/>
                      <a:pt x="9150" y="6638"/>
                    </a:cubicBezTo>
                    <a:cubicBezTo>
                      <a:pt x="9238" y="6638"/>
                      <a:pt x="9330" y="6642"/>
                      <a:pt x="9418" y="6652"/>
                    </a:cubicBezTo>
                    <a:cubicBezTo>
                      <a:pt x="9919" y="7074"/>
                      <a:pt x="10336" y="7593"/>
                      <a:pt x="10609" y="8190"/>
                    </a:cubicBezTo>
                    <a:cubicBezTo>
                      <a:pt x="10998" y="9028"/>
                      <a:pt x="11370" y="9895"/>
                      <a:pt x="11920" y="10645"/>
                    </a:cubicBezTo>
                    <a:cubicBezTo>
                      <a:pt x="12324" y="11243"/>
                      <a:pt x="12865" y="11744"/>
                      <a:pt x="13510" y="12068"/>
                    </a:cubicBezTo>
                    <a:cubicBezTo>
                      <a:pt x="14014" y="12328"/>
                      <a:pt x="14559" y="12556"/>
                      <a:pt x="15131" y="12556"/>
                    </a:cubicBezTo>
                    <a:cubicBezTo>
                      <a:pt x="15200" y="12556"/>
                      <a:pt x="15270" y="12552"/>
                      <a:pt x="15339" y="12545"/>
                    </a:cubicBezTo>
                    <a:cubicBezTo>
                      <a:pt x="15345" y="12545"/>
                      <a:pt x="15351" y="12546"/>
                      <a:pt x="15357" y="12546"/>
                    </a:cubicBezTo>
                    <a:cubicBezTo>
                      <a:pt x="15578" y="12546"/>
                      <a:pt x="15794" y="12462"/>
                      <a:pt x="15956" y="12309"/>
                    </a:cubicBezTo>
                    <a:cubicBezTo>
                      <a:pt x="16058" y="12212"/>
                      <a:pt x="16207" y="12114"/>
                      <a:pt x="16164" y="11952"/>
                    </a:cubicBezTo>
                    <a:cubicBezTo>
                      <a:pt x="16116" y="11919"/>
                      <a:pt x="16069" y="11905"/>
                      <a:pt x="16025" y="11905"/>
                    </a:cubicBezTo>
                    <a:cubicBezTo>
                      <a:pt x="15855" y="11905"/>
                      <a:pt x="15707" y="12099"/>
                      <a:pt x="15553" y="12180"/>
                    </a:cubicBezTo>
                    <a:cubicBezTo>
                      <a:pt x="15422" y="12216"/>
                      <a:pt x="15292" y="12231"/>
                      <a:pt x="15161" y="12231"/>
                    </a:cubicBezTo>
                    <a:cubicBezTo>
                      <a:pt x="14657" y="12231"/>
                      <a:pt x="14157" y="11995"/>
                      <a:pt x="13705" y="11785"/>
                    </a:cubicBezTo>
                    <a:cubicBezTo>
                      <a:pt x="12537" y="11201"/>
                      <a:pt x="11847" y="10025"/>
                      <a:pt x="11304" y="8889"/>
                    </a:cubicBezTo>
                    <a:cubicBezTo>
                      <a:pt x="10910" y="8065"/>
                      <a:pt x="10558" y="7157"/>
                      <a:pt x="9817" y="6582"/>
                    </a:cubicBezTo>
                    <a:lnTo>
                      <a:pt x="9817" y="6582"/>
                    </a:lnTo>
                    <a:cubicBezTo>
                      <a:pt x="9910" y="6600"/>
                      <a:pt x="10002" y="6606"/>
                      <a:pt x="10095" y="6606"/>
                    </a:cubicBezTo>
                    <a:cubicBezTo>
                      <a:pt x="10310" y="6606"/>
                      <a:pt x="10525" y="6573"/>
                      <a:pt x="10739" y="6573"/>
                    </a:cubicBezTo>
                    <a:cubicBezTo>
                      <a:pt x="10748" y="6573"/>
                      <a:pt x="10758" y="6573"/>
                      <a:pt x="10767" y="6573"/>
                    </a:cubicBezTo>
                    <a:cubicBezTo>
                      <a:pt x="10996" y="6561"/>
                      <a:pt x="11225" y="6559"/>
                      <a:pt x="11454" y="6559"/>
                    </a:cubicBezTo>
                    <a:cubicBezTo>
                      <a:pt x="11595" y="6559"/>
                      <a:pt x="11735" y="6559"/>
                      <a:pt x="11875" y="6559"/>
                    </a:cubicBezTo>
                    <a:cubicBezTo>
                      <a:pt x="12026" y="6559"/>
                      <a:pt x="12177" y="6558"/>
                      <a:pt x="12328" y="6554"/>
                    </a:cubicBezTo>
                    <a:cubicBezTo>
                      <a:pt x="13143" y="6462"/>
                      <a:pt x="13964" y="6485"/>
                      <a:pt x="14779" y="6471"/>
                    </a:cubicBezTo>
                    <a:cubicBezTo>
                      <a:pt x="15780" y="6336"/>
                      <a:pt x="16790" y="6453"/>
                      <a:pt x="17791" y="6336"/>
                    </a:cubicBezTo>
                    <a:cubicBezTo>
                      <a:pt x="18220" y="6317"/>
                      <a:pt x="18651" y="6311"/>
                      <a:pt x="19081" y="6311"/>
                    </a:cubicBezTo>
                    <a:close/>
                    <a:moveTo>
                      <a:pt x="8645" y="6642"/>
                    </a:moveTo>
                    <a:cubicBezTo>
                      <a:pt x="8682" y="6648"/>
                      <a:pt x="8761" y="6652"/>
                      <a:pt x="8798" y="6657"/>
                    </a:cubicBezTo>
                    <a:cubicBezTo>
                      <a:pt x="8937" y="7343"/>
                      <a:pt x="8979" y="8051"/>
                      <a:pt x="9085" y="8746"/>
                    </a:cubicBezTo>
                    <a:cubicBezTo>
                      <a:pt x="9465" y="11767"/>
                      <a:pt x="9858" y="14783"/>
                      <a:pt x="10234" y="17804"/>
                    </a:cubicBezTo>
                    <a:cubicBezTo>
                      <a:pt x="9572" y="17823"/>
                      <a:pt x="8909" y="17915"/>
                      <a:pt x="8242" y="17919"/>
                    </a:cubicBezTo>
                    <a:cubicBezTo>
                      <a:pt x="7700" y="18022"/>
                      <a:pt x="7149" y="17956"/>
                      <a:pt x="6606" y="18049"/>
                    </a:cubicBezTo>
                    <a:cubicBezTo>
                      <a:pt x="6255" y="18091"/>
                      <a:pt x="5902" y="18049"/>
                      <a:pt x="5554" y="18110"/>
                    </a:cubicBezTo>
                    <a:cubicBezTo>
                      <a:pt x="5119" y="18188"/>
                      <a:pt x="4675" y="18123"/>
                      <a:pt x="4243" y="18202"/>
                    </a:cubicBezTo>
                    <a:cubicBezTo>
                      <a:pt x="3864" y="18262"/>
                      <a:pt x="3479" y="18206"/>
                      <a:pt x="3099" y="18272"/>
                    </a:cubicBezTo>
                    <a:cubicBezTo>
                      <a:pt x="2663" y="18341"/>
                      <a:pt x="2224" y="18295"/>
                      <a:pt x="1788" y="18355"/>
                    </a:cubicBezTo>
                    <a:cubicBezTo>
                      <a:pt x="1784" y="17845"/>
                      <a:pt x="1662" y="17345"/>
                      <a:pt x="1621" y="16835"/>
                    </a:cubicBezTo>
                    <a:cubicBezTo>
                      <a:pt x="1190" y="13532"/>
                      <a:pt x="783" y="10219"/>
                      <a:pt x="347" y="6916"/>
                    </a:cubicBezTo>
                    <a:cubicBezTo>
                      <a:pt x="845" y="6908"/>
                      <a:pt x="1344" y="6883"/>
                      <a:pt x="1843" y="6883"/>
                    </a:cubicBezTo>
                    <a:cubicBezTo>
                      <a:pt x="1961" y="6883"/>
                      <a:pt x="2078" y="6884"/>
                      <a:pt x="2196" y="6888"/>
                    </a:cubicBezTo>
                    <a:cubicBezTo>
                      <a:pt x="2227" y="6889"/>
                      <a:pt x="2259" y="6889"/>
                      <a:pt x="2290" y="6889"/>
                    </a:cubicBezTo>
                    <a:cubicBezTo>
                      <a:pt x="2671" y="6889"/>
                      <a:pt x="3050" y="6818"/>
                      <a:pt x="3431" y="6818"/>
                    </a:cubicBezTo>
                    <a:cubicBezTo>
                      <a:pt x="3453" y="6818"/>
                      <a:pt x="3475" y="6818"/>
                      <a:pt x="3497" y="6819"/>
                    </a:cubicBezTo>
                    <a:cubicBezTo>
                      <a:pt x="3686" y="6806"/>
                      <a:pt x="3875" y="6803"/>
                      <a:pt x="4064" y="6803"/>
                    </a:cubicBezTo>
                    <a:cubicBezTo>
                      <a:pt x="4222" y="6803"/>
                      <a:pt x="4381" y="6805"/>
                      <a:pt x="4540" y="6805"/>
                    </a:cubicBezTo>
                    <a:cubicBezTo>
                      <a:pt x="4739" y="6805"/>
                      <a:pt x="4938" y="6802"/>
                      <a:pt x="5137" y="6787"/>
                    </a:cubicBezTo>
                    <a:cubicBezTo>
                      <a:pt x="6138" y="6670"/>
                      <a:pt x="7149" y="6781"/>
                      <a:pt x="8145" y="6657"/>
                    </a:cubicBezTo>
                    <a:lnTo>
                      <a:pt x="8145" y="6657"/>
                    </a:lnTo>
                    <a:cubicBezTo>
                      <a:pt x="7695" y="7148"/>
                      <a:pt x="7367" y="7741"/>
                      <a:pt x="7139" y="8366"/>
                    </a:cubicBezTo>
                    <a:cubicBezTo>
                      <a:pt x="6796" y="9289"/>
                      <a:pt x="6717" y="10307"/>
                      <a:pt x="6212" y="11160"/>
                    </a:cubicBezTo>
                    <a:cubicBezTo>
                      <a:pt x="5800" y="11883"/>
                      <a:pt x="5040" y="12351"/>
                      <a:pt x="4239" y="12522"/>
                    </a:cubicBezTo>
                    <a:cubicBezTo>
                      <a:pt x="4231" y="12523"/>
                      <a:pt x="4222" y="12524"/>
                      <a:pt x="4214" y="12524"/>
                    </a:cubicBezTo>
                    <a:cubicBezTo>
                      <a:pt x="4115" y="12524"/>
                      <a:pt x="4004" y="12437"/>
                      <a:pt x="3910" y="12437"/>
                    </a:cubicBezTo>
                    <a:cubicBezTo>
                      <a:pt x="3873" y="12437"/>
                      <a:pt x="3838" y="12451"/>
                      <a:pt x="3808" y="12490"/>
                    </a:cubicBezTo>
                    <a:cubicBezTo>
                      <a:pt x="3608" y="12605"/>
                      <a:pt x="3858" y="12804"/>
                      <a:pt x="3993" y="12841"/>
                    </a:cubicBezTo>
                    <a:cubicBezTo>
                      <a:pt x="4049" y="12848"/>
                      <a:pt x="4106" y="12851"/>
                      <a:pt x="4162" y="12851"/>
                    </a:cubicBezTo>
                    <a:cubicBezTo>
                      <a:pt x="4638" y="12851"/>
                      <a:pt x="5089" y="12615"/>
                      <a:pt x="5499" y="12387"/>
                    </a:cubicBezTo>
                    <a:cubicBezTo>
                      <a:pt x="6078" y="12007"/>
                      <a:pt x="6533" y="11438"/>
                      <a:pt x="6777" y="10790"/>
                    </a:cubicBezTo>
                    <a:cubicBezTo>
                      <a:pt x="7172" y="9817"/>
                      <a:pt x="7245" y="8727"/>
                      <a:pt x="7769" y="7805"/>
                    </a:cubicBezTo>
                    <a:cubicBezTo>
                      <a:pt x="8015" y="7384"/>
                      <a:pt x="8265" y="6948"/>
                      <a:pt x="8645" y="6642"/>
                    </a:cubicBezTo>
                    <a:close/>
                    <a:moveTo>
                      <a:pt x="18369" y="17583"/>
                    </a:moveTo>
                    <a:cubicBezTo>
                      <a:pt x="18405" y="17583"/>
                      <a:pt x="18440" y="17584"/>
                      <a:pt x="18476" y="17586"/>
                    </a:cubicBezTo>
                    <a:cubicBezTo>
                      <a:pt x="18125" y="21270"/>
                      <a:pt x="17712" y="24948"/>
                      <a:pt x="17355" y="28631"/>
                    </a:cubicBezTo>
                    <a:cubicBezTo>
                      <a:pt x="16850" y="28701"/>
                      <a:pt x="16340" y="28686"/>
                      <a:pt x="15835" y="28701"/>
                    </a:cubicBezTo>
                    <a:cubicBezTo>
                      <a:pt x="15476" y="28740"/>
                      <a:pt x="15113" y="28776"/>
                      <a:pt x="14749" y="28776"/>
                    </a:cubicBezTo>
                    <a:cubicBezTo>
                      <a:pt x="14728" y="28776"/>
                      <a:pt x="14707" y="28776"/>
                      <a:pt x="14687" y="28775"/>
                    </a:cubicBezTo>
                    <a:cubicBezTo>
                      <a:pt x="14655" y="28774"/>
                      <a:pt x="14623" y="28774"/>
                      <a:pt x="14591" y="28774"/>
                    </a:cubicBezTo>
                    <a:cubicBezTo>
                      <a:pt x="14125" y="28774"/>
                      <a:pt x="13661" y="28861"/>
                      <a:pt x="13194" y="28861"/>
                    </a:cubicBezTo>
                    <a:cubicBezTo>
                      <a:pt x="13156" y="28861"/>
                      <a:pt x="13117" y="28860"/>
                      <a:pt x="13079" y="28859"/>
                    </a:cubicBezTo>
                    <a:cubicBezTo>
                      <a:pt x="13034" y="28856"/>
                      <a:pt x="12990" y="28855"/>
                      <a:pt x="12945" y="28855"/>
                    </a:cubicBezTo>
                    <a:cubicBezTo>
                      <a:pt x="12635" y="28855"/>
                      <a:pt x="12330" y="28907"/>
                      <a:pt x="12018" y="28928"/>
                    </a:cubicBezTo>
                    <a:cubicBezTo>
                      <a:pt x="11772" y="27366"/>
                      <a:pt x="11610" y="25786"/>
                      <a:pt x="11397" y="24216"/>
                    </a:cubicBezTo>
                    <a:cubicBezTo>
                      <a:pt x="11128" y="22177"/>
                      <a:pt x="10891" y="20130"/>
                      <a:pt x="10605" y="18095"/>
                    </a:cubicBezTo>
                    <a:lnTo>
                      <a:pt x="10605" y="18095"/>
                    </a:lnTo>
                    <a:cubicBezTo>
                      <a:pt x="10638" y="18096"/>
                      <a:pt x="10672" y="18096"/>
                      <a:pt x="10706" y="18096"/>
                    </a:cubicBezTo>
                    <a:cubicBezTo>
                      <a:pt x="11286" y="18096"/>
                      <a:pt x="11863" y="17992"/>
                      <a:pt x="12444" y="17992"/>
                    </a:cubicBezTo>
                    <a:cubicBezTo>
                      <a:pt x="12487" y="17992"/>
                      <a:pt x="12530" y="17993"/>
                      <a:pt x="12574" y="17994"/>
                    </a:cubicBezTo>
                    <a:cubicBezTo>
                      <a:pt x="12867" y="17973"/>
                      <a:pt x="13155" y="17912"/>
                      <a:pt x="13447" y="17912"/>
                    </a:cubicBezTo>
                    <a:cubicBezTo>
                      <a:pt x="13483" y="17912"/>
                      <a:pt x="13519" y="17913"/>
                      <a:pt x="13556" y="17915"/>
                    </a:cubicBezTo>
                    <a:cubicBezTo>
                      <a:pt x="13585" y="17916"/>
                      <a:pt x="13614" y="17917"/>
                      <a:pt x="13643" y="17917"/>
                    </a:cubicBezTo>
                    <a:cubicBezTo>
                      <a:pt x="13983" y="17917"/>
                      <a:pt x="14316" y="17830"/>
                      <a:pt x="14655" y="17830"/>
                    </a:cubicBezTo>
                    <a:cubicBezTo>
                      <a:pt x="14684" y="17830"/>
                      <a:pt x="14713" y="17830"/>
                      <a:pt x="14742" y="17832"/>
                    </a:cubicBezTo>
                    <a:cubicBezTo>
                      <a:pt x="14784" y="17834"/>
                      <a:pt x="14825" y="17835"/>
                      <a:pt x="14866" y="17835"/>
                    </a:cubicBezTo>
                    <a:cubicBezTo>
                      <a:pt x="15213" y="17835"/>
                      <a:pt x="15553" y="17750"/>
                      <a:pt x="15897" y="17750"/>
                    </a:cubicBezTo>
                    <a:cubicBezTo>
                      <a:pt x="15932" y="17750"/>
                      <a:pt x="15967" y="17751"/>
                      <a:pt x="16002" y="17753"/>
                    </a:cubicBezTo>
                    <a:cubicBezTo>
                      <a:pt x="16032" y="17754"/>
                      <a:pt x="16062" y="17755"/>
                      <a:pt x="16092" y="17755"/>
                    </a:cubicBezTo>
                    <a:cubicBezTo>
                      <a:pt x="16443" y="17755"/>
                      <a:pt x="16789" y="17667"/>
                      <a:pt x="17140" y="17667"/>
                    </a:cubicBezTo>
                    <a:cubicBezTo>
                      <a:pt x="17170" y="17667"/>
                      <a:pt x="17200" y="17668"/>
                      <a:pt x="17230" y="17669"/>
                    </a:cubicBezTo>
                    <a:cubicBezTo>
                      <a:pt x="17259" y="17671"/>
                      <a:pt x="17288" y="17671"/>
                      <a:pt x="17318" y="17671"/>
                    </a:cubicBezTo>
                    <a:cubicBezTo>
                      <a:pt x="17669" y="17671"/>
                      <a:pt x="18018" y="17583"/>
                      <a:pt x="18369" y="17583"/>
                    </a:cubicBezTo>
                    <a:close/>
                    <a:moveTo>
                      <a:pt x="9933" y="18154"/>
                    </a:moveTo>
                    <a:cubicBezTo>
                      <a:pt x="10047" y="18154"/>
                      <a:pt x="10161" y="18159"/>
                      <a:pt x="10275" y="18170"/>
                    </a:cubicBezTo>
                    <a:cubicBezTo>
                      <a:pt x="10767" y="21756"/>
                      <a:pt x="11175" y="25356"/>
                      <a:pt x="11670" y="28942"/>
                    </a:cubicBezTo>
                    <a:cubicBezTo>
                      <a:pt x="11605" y="28938"/>
                      <a:pt x="11541" y="28936"/>
                      <a:pt x="11477" y="28936"/>
                    </a:cubicBezTo>
                    <a:cubicBezTo>
                      <a:pt x="11026" y="28936"/>
                      <a:pt x="10576" y="29021"/>
                      <a:pt x="10120" y="29021"/>
                    </a:cubicBezTo>
                    <a:cubicBezTo>
                      <a:pt x="10090" y="29021"/>
                      <a:pt x="10060" y="29021"/>
                      <a:pt x="10030" y="29020"/>
                    </a:cubicBezTo>
                    <a:cubicBezTo>
                      <a:pt x="9986" y="29018"/>
                      <a:pt x="9941" y="29017"/>
                      <a:pt x="9897" y="29017"/>
                    </a:cubicBezTo>
                    <a:cubicBezTo>
                      <a:pt x="9453" y="29017"/>
                      <a:pt x="9011" y="29105"/>
                      <a:pt x="8567" y="29105"/>
                    </a:cubicBezTo>
                    <a:cubicBezTo>
                      <a:pt x="8538" y="29105"/>
                      <a:pt x="8508" y="29104"/>
                      <a:pt x="8479" y="29103"/>
                    </a:cubicBezTo>
                    <a:cubicBezTo>
                      <a:pt x="8433" y="29101"/>
                      <a:pt x="8388" y="29101"/>
                      <a:pt x="8343" y="29101"/>
                    </a:cubicBezTo>
                    <a:cubicBezTo>
                      <a:pt x="7889" y="29101"/>
                      <a:pt x="7438" y="29185"/>
                      <a:pt x="6984" y="29185"/>
                    </a:cubicBezTo>
                    <a:cubicBezTo>
                      <a:pt x="6937" y="29185"/>
                      <a:pt x="6890" y="29184"/>
                      <a:pt x="6843" y="29182"/>
                    </a:cubicBezTo>
                    <a:cubicBezTo>
                      <a:pt x="6808" y="29181"/>
                      <a:pt x="6772" y="29180"/>
                      <a:pt x="6737" y="29180"/>
                    </a:cubicBezTo>
                    <a:cubicBezTo>
                      <a:pt x="6337" y="29180"/>
                      <a:pt x="5942" y="29266"/>
                      <a:pt x="5545" y="29266"/>
                    </a:cubicBezTo>
                    <a:cubicBezTo>
                      <a:pt x="5510" y="29265"/>
                      <a:pt x="5475" y="29265"/>
                      <a:pt x="5439" y="29265"/>
                    </a:cubicBezTo>
                    <a:cubicBezTo>
                      <a:pt x="4808" y="29265"/>
                      <a:pt x="4179" y="29356"/>
                      <a:pt x="3547" y="29356"/>
                    </a:cubicBezTo>
                    <a:cubicBezTo>
                      <a:pt x="3427" y="29356"/>
                      <a:pt x="3307" y="29352"/>
                      <a:pt x="3187" y="29345"/>
                    </a:cubicBezTo>
                    <a:cubicBezTo>
                      <a:pt x="3146" y="28530"/>
                      <a:pt x="2988" y="27723"/>
                      <a:pt x="2904" y="26913"/>
                    </a:cubicBezTo>
                    <a:cubicBezTo>
                      <a:pt x="2562" y="24165"/>
                      <a:pt x="2186" y="21422"/>
                      <a:pt x="1867" y="18674"/>
                    </a:cubicBezTo>
                    <a:cubicBezTo>
                      <a:pt x="2353" y="18642"/>
                      <a:pt x="2844" y="18661"/>
                      <a:pt x="3326" y="18578"/>
                    </a:cubicBezTo>
                    <a:cubicBezTo>
                      <a:pt x="3358" y="18578"/>
                      <a:pt x="3391" y="18579"/>
                      <a:pt x="3423" y="18579"/>
                    </a:cubicBezTo>
                    <a:cubicBezTo>
                      <a:pt x="3992" y="18579"/>
                      <a:pt x="4555" y="18479"/>
                      <a:pt x="5124" y="18479"/>
                    </a:cubicBezTo>
                    <a:cubicBezTo>
                      <a:pt x="5156" y="18479"/>
                      <a:pt x="5188" y="18479"/>
                      <a:pt x="5221" y="18480"/>
                    </a:cubicBezTo>
                    <a:cubicBezTo>
                      <a:pt x="5838" y="18379"/>
                      <a:pt x="6467" y="18429"/>
                      <a:pt x="7089" y="18332"/>
                    </a:cubicBezTo>
                    <a:cubicBezTo>
                      <a:pt x="7133" y="18334"/>
                      <a:pt x="7178" y="18335"/>
                      <a:pt x="7223" y="18335"/>
                    </a:cubicBezTo>
                    <a:cubicBezTo>
                      <a:pt x="7706" y="18335"/>
                      <a:pt x="8185" y="18237"/>
                      <a:pt x="8671" y="18237"/>
                    </a:cubicBezTo>
                    <a:cubicBezTo>
                      <a:pt x="8716" y="18237"/>
                      <a:pt x="8761" y="18238"/>
                      <a:pt x="8807" y="18240"/>
                    </a:cubicBezTo>
                    <a:cubicBezTo>
                      <a:pt x="9180" y="18204"/>
                      <a:pt x="9557" y="18154"/>
                      <a:pt x="9933" y="18154"/>
                    </a:cubicBezTo>
                    <a:close/>
                    <a:moveTo>
                      <a:pt x="2356" y="0"/>
                    </a:moveTo>
                    <a:cubicBezTo>
                      <a:pt x="1945" y="0"/>
                      <a:pt x="1533" y="78"/>
                      <a:pt x="1292" y="443"/>
                    </a:cubicBezTo>
                    <a:cubicBezTo>
                      <a:pt x="1301" y="633"/>
                      <a:pt x="1260" y="838"/>
                      <a:pt x="1352" y="1013"/>
                    </a:cubicBezTo>
                    <a:cubicBezTo>
                      <a:pt x="1575" y="1495"/>
                      <a:pt x="1991" y="1852"/>
                      <a:pt x="2400" y="2185"/>
                    </a:cubicBezTo>
                    <a:cubicBezTo>
                      <a:pt x="3159" y="2820"/>
                      <a:pt x="3975" y="3390"/>
                      <a:pt x="4799" y="3941"/>
                    </a:cubicBezTo>
                    <a:cubicBezTo>
                      <a:pt x="6041" y="4747"/>
                      <a:pt x="7278" y="5563"/>
                      <a:pt x="8571" y="6291"/>
                    </a:cubicBezTo>
                    <a:cubicBezTo>
                      <a:pt x="7705" y="6406"/>
                      <a:pt x="6824" y="6387"/>
                      <a:pt x="5949" y="6397"/>
                    </a:cubicBezTo>
                    <a:cubicBezTo>
                      <a:pt x="5137" y="6485"/>
                      <a:pt x="4318" y="6471"/>
                      <a:pt x="3503" y="6475"/>
                    </a:cubicBezTo>
                    <a:cubicBezTo>
                      <a:pt x="2821" y="6550"/>
                      <a:pt x="2140" y="6554"/>
                      <a:pt x="1454" y="6554"/>
                    </a:cubicBezTo>
                    <a:cubicBezTo>
                      <a:pt x="1412" y="6552"/>
                      <a:pt x="1369" y="6551"/>
                      <a:pt x="1326" y="6551"/>
                    </a:cubicBezTo>
                    <a:cubicBezTo>
                      <a:pt x="937" y="6551"/>
                      <a:pt x="550" y="6631"/>
                      <a:pt x="161" y="6631"/>
                    </a:cubicBezTo>
                    <a:cubicBezTo>
                      <a:pt x="126" y="6631"/>
                      <a:pt x="91" y="6630"/>
                      <a:pt x="56" y="6629"/>
                    </a:cubicBezTo>
                    <a:cubicBezTo>
                      <a:pt x="41" y="6670"/>
                      <a:pt x="13" y="6759"/>
                      <a:pt x="0" y="6800"/>
                    </a:cubicBezTo>
                    <a:cubicBezTo>
                      <a:pt x="449" y="10367"/>
                      <a:pt x="907" y="13931"/>
                      <a:pt x="1362" y="17498"/>
                    </a:cubicBezTo>
                    <a:cubicBezTo>
                      <a:pt x="1394" y="17855"/>
                      <a:pt x="1506" y="18212"/>
                      <a:pt x="1431" y="18573"/>
                    </a:cubicBezTo>
                    <a:cubicBezTo>
                      <a:pt x="1589" y="18869"/>
                      <a:pt x="1566" y="19226"/>
                      <a:pt x="1626" y="19551"/>
                    </a:cubicBezTo>
                    <a:cubicBezTo>
                      <a:pt x="2062" y="22919"/>
                      <a:pt x="2469" y="26291"/>
                      <a:pt x="2923" y="29659"/>
                    </a:cubicBezTo>
                    <a:cubicBezTo>
                      <a:pt x="3137" y="29680"/>
                      <a:pt x="3351" y="29689"/>
                      <a:pt x="3565" y="29689"/>
                    </a:cubicBezTo>
                    <a:cubicBezTo>
                      <a:pt x="3978" y="29689"/>
                      <a:pt x="4391" y="29656"/>
                      <a:pt x="4799" y="29614"/>
                    </a:cubicBezTo>
                    <a:cubicBezTo>
                      <a:pt x="4951" y="29598"/>
                      <a:pt x="5104" y="29596"/>
                      <a:pt x="5257" y="29596"/>
                    </a:cubicBezTo>
                    <a:cubicBezTo>
                      <a:pt x="5332" y="29596"/>
                      <a:pt x="5406" y="29597"/>
                      <a:pt x="5480" y="29597"/>
                    </a:cubicBezTo>
                    <a:cubicBezTo>
                      <a:pt x="5676" y="29597"/>
                      <a:pt x="5871" y="29592"/>
                      <a:pt x="6065" y="29563"/>
                    </a:cubicBezTo>
                    <a:cubicBezTo>
                      <a:pt x="6602" y="29475"/>
                      <a:pt x="7149" y="29558"/>
                      <a:pt x="7690" y="29470"/>
                    </a:cubicBezTo>
                    <a:cubicBezTo>
                      <a:pt x="8205" y="29400"/>
                      <a:pt x="8729" y="29475"/>
                      <a:pt x="9242" y="29391"/>
                    </a:cubicBezTo>
                    <a:cubicBezTo>
                      <a:pt x="9780" y="29317"/>
                      <a:pt x="10322" y="29391"/>
                      <a:pt x="10855" y="29303"/>
                    </a:cubicBezTo>
                    <a:cubicBezTo>
                      <a:pt x="11088" y="29271"/>
                      <a:pt x="11323" y="29270"/>
                      <a:pt x="11558" y="29270"/>
                    </a:cubicBezTo>
                    <a:cubicBezTo>
                      <a:pt x="11573" y="29270"/>
                      <a:pt x="11588" y="29270"/>
                      <a:pt x="11603" y="29270"/>
                    </a:cubicBezTo>
                    <a:cubicBezTo>
                      <a:pt x="11853" y="29270"/>
                      <a:pt x="12103" y="29268"/>
                      <a:pt x="12351" y="29229"/>
                    </a:cubicBezTo>
                    <a:cubicBezTo>
                      <a:pt x="12623" y="29191"/>
                      <a:pt x="12898" y="29188"/>
                      <a:pt x="13171" y="29188"/>
                    </a:cubicBezTo>
                    <a:cubicBezTo>
                      <a:pt x="13227" y="29188"/>
                      <a:pt x="13283" y="29188"/>
                      <a:pt x="13339" y="29188"/>
                    </a:cubicBezTo>
                    <a:cubicBezTo>
                      <a:pt x="13410" y="29188"/>
                      <a:pt x="13481" y="29188"/>
                      <a:pt x="13551" y="29187"/>
                    </a:cubicBezTo>
                    <a:cubicBezTo>
                      <a:pt x="13904" y="29153"/>
                      <a:pt x="14256" y="29102"/>
                      <a:pt x="14612" y="29102"/>
                    </a:cubicBezTo>
                    <a:cubicBezTo>
                      <a:pt x="14640" y="29102"/>
                      <a:pt x="14668" y="29103"/>
                      <a:pt x="14695" y="29103"/>
                    </a:cubicBezTo>
                    <a:cubicBezTo>
                      <a:pt x="14748" y="29106"/>
                      <a:pt x="14800" y="29107"/>
                      <a:pt x="14853" y="29107"/>
                    </a:cubicBezTo>
                    <a:cubicBezTo>
                      <a:pt x="15281" y="29107"/>
                      <a:pt x="15704" y="29024"/>
                      <a:pt x="16133" y="29024"/>
                    </a:cubicBezTo>
                    <a:cubicBezTo>
                      <a:pt x="16169" y="29024"/>
                      <a:pt x="16206" y="29024"/>
                      <a:pt x="16243" y="29025"/>
                    </a:cubicBezTo>
                    <a:cubicBezTo>
                      <a:pt x="16285" y="29028"/>
                      <a:pt x="16327" y="29028"/>
                      <a:pt x="16369" y="29028"/>
                    </a:cubicBezTo>
                    <a:cubicBezTo>
                      <a:pt x="16789" y="29028"/>
                      <a:pt x="17198" y="28937"/>
                      <a:pt x="17614" y="28937"/>
                    </a:cubicBezTo>
                    <a:cubicBezTo>
                      <a:pt x="17642" y="28840"/>
                      <a:pt x="17665" y="28747"/>
                      <a:pt x="17684" y="28650"/>
                    </a:cubicBezTo>
                    <a:cubicBezTo>
                      <a:pt x="18458" y="21148"/>
                      <a:pt x="19231" y="13643"/>
                      <a:pt x="20009" y="6142"/>
                    </a:cubicBezTo>
                    <a:cubicBezTo>
                      <a:pt x="20052" y="5934"/>
                      <a:pt x="19806" y="5970"/>
                      <a:pt x="19676" y="5962"/>
                    </a:cubicBezTo>
                    <a:cubicBezTo>
                      <a:pt x="19158" y="5994"/>
                      <a:pt x="18638" y="5980"/>
                      <a:pt x="18119" y="5989"/>
                    </a:cubicBezTo>
                    <a:cubicBezTo>
                      <a:pt x="17471" y="6064"/>
                      <a:pt x="16818" y="6058"/>
                      <a:pt x="16164" y="6068"/>
                    </a:cubicBezTo>
                    <a:cubicBezTo>
                      <a:pt x="16101" y="6064"/>
                      <a:pt x="16038" y="6062"/>
                      <a:pt x="15975" y="6062"/>
                    </a:cubicBezTo>
                    <a:cubicBezTo>
                      <a:pt x="15575" y="6062"/>
                      <a:pt x="15179" y="6134"/>
                      <a:pt x="14778" y="6134"/>
                    </a:cubicBezTo>
                    <a:cubicBezTo>
                      <a:pt x="14748" y="6134"/>
                      <a:pt x="14717" y="6134"/>
                      <a:pt x="14687" y="6133"/>
                    </a:cubicBezTo>
                    <a:cubicBezTo>
                      <a:pt x="14200" y="6156"/>
                      <a:pt x="13709" y="6142"/>
                      <a:pt x="13222" y="6152"/>
                    </a:cubicBezTo>
                    <a:cubicBezTo>
                      <a:pt x="12653" y="6221"/>
                      <a:pt x="12078" y="6212"/>
                      <a:pt x="11509" y="6231"/>
                    </a:cubicBezTo>
                    <a:cubicBezTo>
                      <a:pt x="11433" y="6228"/>
                      <a:pt x="11358" y="6226"/>
                      <a:pt x="11283" y="6226"/>
                    </a:cubicBezTo>
                    <a:cubicBezTo>
                      <a:pt x="10694" y="6226"/>
                      <a:pt x="10107" y="6306"/>
                      <a:pt x="9520" y="6306"/>
                    </a:cubicBezTo>
                    <a:cubicBezTo>
                      <a:pt x="9468" y="6306"/>
                      <a:pt x="9415" y="6305"/>
                      <a:pt x="9363" y="6304"/>
                    </a:cubicBezTo>
                    <a:cubicBezTo>
                      <a:pt x="10030" y="5915"/>
                      <a:pt x="10752" y="5632"/>
                      <a:pt x="11430" y="5258"/>
                    </a:cubicBezTo>
                    <a:cubicBezTo>
                      <a:pt x="12259" y="4813"/>
                      <a:pt x="13111" y="4363"/>
                      <a:pt x="13783" y="3687"/>
                    </a:cubicBezTo>
                    <a:cubicBezTo>
                      <a:pt x="14214" y="3205"/>
                      <a:pt x="14626" y="2649"/>
                      <a:pt x="14695" y="1986"/>
                    </a:cubicBezTo>
                    <a:cubicBezTo>
                      <a:pt x="14770" y="1360"/>
                      <a:pt x="14400" y="740"/>
                      <a:pt x="13853" y="449"/>
                    </a:cubicBezTo>
                    <a:cubicBezTo>
                      <a:pt x="13561" y="290"/>
                      <a:pt x="13228" y="188"/>
                      <a:pt x="12894" y="188"/>
                    </a:cubicBezTo>
                    <a:cubicBezTo>
                      <a:pt x="12760" y="188"/>
                      <a:pt x="12626" y="204"/>
                      <a:pt x="12495" y="240"/>
                    </a:cubicBezTo>
                    <a:cubicBezTo>
                      <a:pt x="11620" y="383"/>
                      <a:pt x="10910" y="999"/>
                      <a:pt x="10414" y="1704"/>
                    </a:cubicBezTo>
                    <a:cubicBezTo>
                      <a:pt x="9924" y="2408"/>
                      <a:pt x="9585" y="3210"/>
                      <a:pt x="9354" y="4039"/>
                    </a:cubicBezTo>
                    <a:cubicBezTo>
                      <a:pt x="9219" y="4535"/>
                      <a:pt x="9029" y="5030"/>
                      <a:pt x="9016" y="5549"/>
                    </a:cubicBezTo>
                    <a:lnTo>
                      <a:pt x="8937" y="5549"/>
                    </a:lnTo>
                    <a:cubicBezTo>
                      <a:pt x="8825" y="5113"/>
                      <a:pt x="8575" y="4730"/>
                      <a:pt x="8357" y="4345"/>
                    </a:cubicBezTo>
                    <a:cubicBezTo>
                      <a:pt x="7820" y="3460"/>
                      <a:pt x="7190" y="2626"/>
                      <a:pt x="6430" y="1912"/>
                    </a:cubicBezTo>
                    <a:cubicBezTo>
                      <a:pt x="5430" y="1005"/>
                      <a:pt x="4215" y="263"/>
                      <a:pt x="2863" y="26"/>
                    </a:cubicBezTo>
                    <a:cubicBezTo>
                      <a:pt x="2703" y="14"/>
                      <a:pt x="2529" y="0"/>
                      <a:pt x="23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8;p27">
                <a:extLst>
                  <a:ext uri="{FF2B5EF4-FFF2-40B4-BE49-F238E27FC236}">
                    <a16:creationId xmlns:a16="http://schemas.microsoft.com/office/drawing/2014/main" id="{D60232A4-9736-480B-80F0-0CDA7145D4BF}"/>
                  </a:ext>
                </a:extLst>
              </p:cNvPr>
              <p:cNvSpPr/>
              <p:nvPr/>
            </p:nvSpPr>
            <p:spPr>
              <a:xfrm>
                <a:off x="7034125" y="3533575"/>
                <a:ext cx="104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8" extrusionOk="0">
                    <a:moveTo>
                      <a:pt x="201" y="0"/>
                    </a:moveTo>
                    <a:cubicBezTo>
                      <a:pt x="84" y="0"/>
                      <a:pt x="1" y="131"/>
                      <a:pt x="27" y="279"/>
                    </a:cubicBezTo>
                    <a:cubicBezTo>
                      <a:pt x="66" y="298"/>
                      <a:pt x="110" y="308"/>
                      <a:pt x="154" y="308"/>
                    </a:cubicBezTo>
                    <a:cubicBezTo>
                      <a:pt x="289" y="308"/>
                      <a:pt x="416" y="219"/>
                      <a:pt x="342" y="61"/>
                    </a:cubicBezTo>
                    <a:cubicBezTo>
                      <a:pt x="293" y="18"/>
                      <a:pt x="24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9;p27">
                <a:extLst>
                  <a:ext uri="{FF2B5EF4-FFF2-40B4-BE49-F238E27FC236}">
                    <a16:creationId xmlns:a16="http://schemas.microsoft.com/office/drawing/2014/main" id="{D169A78C-AF5C-42BD-8056-9BC939F32817}"/>
                  </a:ext>
                </a:extLst>
              </p:cNvPr>
              <p:cNvSpPr/>
              <p:nvPr/>
            </p:nvSpPr>
            <p:spPr>
              <a:xfrm>
                <a:off x="7060775" y="3572650"/>
                <a:ext cx="96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29" extrusionOk="0">
                    <a:moveTo>
                      <a:pt x="206" y="0"/>
                    </a:moveTo>
                    <a:cubicBezTo>
                      <a:pt x="148" y="0"/>
                      <a:pt x="90" y="1"/>
                      <a:pt x="32" y="4"/>
                    </a:cubicBezTo>
                    <a:cubicBezTo>
                      <a:pt x="1" y="165"/>
                      <a:pt x="101" y="328"/>
                      <a:pt x="234" y="328"/>
                    </a:cubicBezTo>
                    <a:cubicBezTo>
                      <a:pt x="282" y="328"/>
                      <a:pt x="333" y="308"/>
                      <a:pt x="384" y="259"/>
                    </a:cubicBezTo>
                    <a:cubicBezTo>
                      <a:pt x="384" y="194"/>
                      <a:pt x="379" y="69"/>
                      <a:pt x="379" y="4"/>
                    </a:cubicBezTo>
                    <a:cubicBezTo>
                      <a:pt x="321" y="1"/>
                      <a:pt x="263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00;p27">
                <a:extLst>
                  <a:ext uri="{FF2B5EF4-FFF2-40B4-BE49-F238E27FC236}">
                    <a16:creationId xmlns:a16="http://schemas.microsoft.com/office/drawing/2014/main" id="{DAE04F14-81EB-4355-93E3-1D81082E08EC}"/>
                  </a:ext>
                </a:extLst>
              </p:cNvPr>
              <p:cNvSpPr/>
              <p:nvPr/>
            </p:nvSpPr>
            <p:spPr>
              <a:xfrm>
                <a:off x="7028000" y="3582850"/>
                <a:ext cx="1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86" extrusionOk="0">
                    <a:moveTo>
                      <a:pt x="468" y="0"/>
                    </a:moveTo>
                    <a:cubicBezTo>
                      <a:pt x="235" y="0"/>
                      <a:pt x="1" y="307"/>
                      <a:pt x="217" y="491"/>
                    </a:cubicBezTo>
                    <a:cubicBezTo>
                      <a:pt x="271" y="559"/>
                      <a:pt x="337" y="586"/>
                      <a:pt x="405" y="586"/>
                    </a:cubicBezTo>
                    <a:cubicBezTo>
                      <a:pt x="517" y="586"/>
                      <a:pt x="634" y="512"/>
                      <a:pt x="713" y="425"/>
                    </a:cubicBezTo>
                    <a:cubicBezTo>
                      <a:pt x="704" y="274"/>
                      <a:pt x="753" y="8"/>
                      <a:pt x="537" y="8"/>
                    </a:cubicBezTo>
                    <a:cubicBezTo>
                      <a:pt x="535" y="8"/>
                      <a:pt x="533" y="8"/>
                      <a:pt x="531" y="8"/>
                    </a:cubicBezTo>
                    <a:cubicBezTo>
                      <a:pt x="511" y="3"/>
                      <a:pt x="490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01;p27">
                <a:extLst>
                  <a:ext uri="{FF2B5EF4-FFF2-40B4-BE49-F238E27FC236}">
                    <a16:creationId xmlns:a16="http://schemas.microsoft.com/office/drawing/2014/main" id="{64B328DB-BDD4-4B31-A330-DFFC3A7B5FDD}"/>
                  </a:ext>
                </a:extLst>
              </p:cNvPr>
              <p:cNvSpPr/>
              <p:nvPr/>
            </p:nvSpPr>
            <p:spPr>
              <a:xfrm>
                <a:off x="7059700" y="3611100"/>
                <a:ext cx="100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83" extrusionOk="0">
                    <a:moveTo>
                      <a:pt x="65" y="0"/>
                    </a:moveTo>
                    <a:cubicBezTo>
                      <a:pt x="42" y="0"/>
                      <a:pt x="21" y="2"/>
                      <a:pt x="1" y="5"/>
                    </a:cubicBezTo>
                    <a:cubicBezTo>
                      <a:pt x="1" y="74"/>
                      <a:pt x="5" y="213"/>
                      <a:pt x="5" y="283"/>
                    </a:cubicBezTo>
                    <a:cubicBezTo>
                      <a:pt x="107" y="278"/>
                      <a:pt x="214" y="268"/>
                      <a:pt x="315" y="259"/>
                    </a:cubicBezTo>
                    <a:cubicBezTo>
                      <a:pt x="401" y="73"/>
                      <a:pt x="218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759936D-0A76-4719-B5C7-A29369FDB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719" y="295543"/>
            <a:ext cx="5092001" cy="46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7AB8BD-163D-431C-8A10-D6BAEC242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30" y="3038666"/>
            <a:ext cx="1333569" cy="62868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241CCA4-27AF-41F9-B921-74DE4A29F3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35"/>
          <a:stretch/>
        </p:blipFill>
        <p:spPr>
          <a:xfrm>
            <a:off x="1933122" y="77578"/>
            <a:ext cx="5057898" cy="5074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DESCRIPTION -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서랍 생성자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633" name="Google Shape;633;p34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634" name="Google Shape;634;p34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680;p37">
            <a:extLst>
              <a:ext uri="{FF2B5EF4-FFF2-40B4-BE49-F238E27FC236}">
                <a16:creationId xmlns:a16="http://schemas.microsoft.com/office/drawing/2014/main" id="{BBA14346-E283-43BC-8C1D-96492E18E41E}"/>
              </a:ext>
            </a:extLst>
          </p:cNvPr>
          <p:cNvSpPr/>
          <p:nvPr/>
        </p:nvSpPr>
        <p:spPr>
          <a:xfrm rot="-1799890">
            <a:off x="2546710" y="1226491"/>
            <a:ext cx="381950" cy="91372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7C60ED76-EAC7-495C-A8A8-215BE839F49C}"/>
              </a:ext>
            </a:extLst>
          </p:cNvPr>
          <p:cNvSpPr/>
          <p:nvPr/>
        </p:nvSpPr>
        <p:spPr>
          <a:xfrm rot="196053" flipH="1">
            <a:off x="8518625" y="3106658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402;p27">
            <a:extLst>
              <a:ext uri="{FF2B5EF4-FFF2-40B4-BE49-F238E27FC236}">
                <a16:creationId xmlns:a16="http://schemas.microsoft.com/office/drawing/2014/main" id="{888A45A4-C168-4F6B-A614-D7992048DA99}"/>
              </a:ext>
            </a:extLst>
          </p:cNvPr>
          <p:cNvGrpSpPr/>
          <p:nvPr/>
        </p:nvGrpSpPr>
        <p:grpSpPr>
          <a:xfrm>
            <a:off x="7389113" y="-157330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72" name="Google Shape;403;p27">
              <a:extLst>
                <a:ext uri="{FF2B5EF4-FFF2-40B4-BE49-F238E27FC236}">
                  <a16:creationId xmlns:a16="http://schemas.microsoft.com/office/drawing/2014/main" id="{F7ADB331-B3DA-4FA3-BDF3-67CE25DFAA68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4;p27">
              <a:extLst>
                <a:ext uri="{FF2B5EF4-FFF2-40B4-BE49-F238E27FC236}">
                  <a16:creationId xmlns:a16="http://schemas.microsoft.com/office/drawing/2014/main" id="{7E1863D6-3FD4-465A-92C7-0750848183C5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5;p27">
              <a:extLst>
                <a:ext uri="{FF2B5EF4-FFF2-40B4-BE49-F238E27FC236}">
                  <a16:creationId xmlns:a16="http://schemas.microsoft.com/office/drawing/2014/main" id="{AF41B28E-5917-458F-86EA-104872E519B7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6;p27">
              <a:extLst>
                <a:ext uri="{FF2B5EF4-FFF2-40B4-BE49-F238E27FC236}">
                  <a16:creationId xmlns:a16="http://schemas.microsoft.com/office/drawing/2014/main" id="{91ADDB4A-4EBF-4946-A453-4C894D191A7F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7;p27">
              <a:extLst>
                <a:ext uri="{FF2B5EF4-FFF2-40B4-BE49-F238E27FC236}">
                  <a16:creationId xmlns:a16="http://schemas.microsoft.com/office/drawing/2014/main" id="{B01242E0-2816-446E-9994-93DDDC3259B3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8;p27">
              <a:extLst>
                <a:ext uri="{FF2B5EF4-FFF2-40B4-BE49-F238E27FC236}">
                  <a16:creationId xmlns:a16="http://schemas.microsoft.com/office/drawing/2014/main" id="{F0C4CF80-EFFF-40CA-B530-2F2664E50861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9;p27">
              <a:extLst>
                <a:ext uri="{FF2B5EF4-FFF2-40B4-BE49-F238E27FC236}">
                  <a16:creationId xmlns:a16="http://schemas.microsoft.com/office/drawing/2014/main" id="{B1DA57AC-6ED8-42B7-90EC-36F76BFDD019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0;p27">
              <a:extLst>
                <a:ext uri="{FF2B5EF4-FFF2-40B4-BE49-F238E27FC236}">
                  <a16:creationId xmlns:a16="http://schemas.microsoft.com/office/drawing/2014/main" id="{BB06FDD7-B4B2-4B90-A3A5-F1FF0976199D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1;p27">
              <a:extLst>
                <a:ext uri="{FF2B5EF4-FFF2-40B4-BE49-F238E27FC236}">
                  <a16:creationId xmlns:a16="http://schemas.microsoft.com/office/drawing/2014/main" id="{D8849C65-CD00-49CE-8261-9CFFBC0D9638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2;p27">
              <a:extLst>
                <a:ext uri="{FF2B5EF4-FFF2-40B4-BE49-F238E27FC236}">
                  <a16:creationId xmlns:a16="http://schemas.microsoft.com/office/drawing/2014/main" id="{81BA9F15-5A41-4786-9598-C7B9660C402D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3;p27">
              <a:extLst>
                <a:ext uri="{FF2B5EF4-FFF2-40B4-BE49-F238E27FC236}">
                  <a16:creationId xmlns:a16="http://schemas.microsoft.com/office/drawing/2014/main" id="{3B40626A-3F20-46AD-B5D0-952A73AB53DF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;p27">
              <a:extLst>
                <a:ext uri="{FF2B5EF4-FFF2-40B4-BE49-F238E27FC236}">
                  <a16:creationId xmlns:a16="http://schemas.microsoft.com/office/drawing/2014/main" id="{2B90F192-57F8-4E96-851C-5D1E0AD60CBB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;p27">
              <a:extLst>
                <a:ext uri="{FF2B5EF4-FFF2-40B4-BE49-F238E27FC236}">
                  <a16:creationId xmlns:a16="http://schemas.microsoft.com/office/drawing/2014/main" id="{BA7B05AD-B610-4A7E-A34B-C28E253418FC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;p27">
              <a:extLst>
                <a:ext uri="{FF2B5EF4-FFF2-40B4-BE49-F238E27FC236}">
                  <a16:creationId xmlns:a16="http://schemas.microsoft.com/office/drawing/2014/main" id="{F9FF3E39-D1E6-4EA1-9135-55C2756576A8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7;p27">
              <a:extLst>
                <a:ext uri="{FF2B5EF4-FFF2-40B4-BE49-F238E27FC236}">
                  <a16:creationId xmlns:a16="http://schemas.microsoft.com/office/drawing/2014/main" id="{6EFF377A-6070-4FA9-848D-72F1E87BF4D9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;p27">
              <a:extLst>
                <a:ext uri="{FF2B5EF4-FFF2-40B4-BE49-F238E27FC236}">
                  <a16:creationId xmlns:a16="http://schemas.microsoft.com/office/drawing/2014/main" id="{2B614D4A-0F77-49C5-8572-3A9176F824CB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431;p27">
            <a:extLst>
              <a:ext uri="{FF2B5EF4-FFF2-40B4-BE49-F238E27FC236}">
                <a16:creationId xmlns:a16="http://schemas.microsoft.com/office/drawing/2014/main" id="{B5A4123F-3C1A-445F-A80B-E94DEFC90DA1}"/>
              </a:ext>
            </a:extLst>
          </p:cNvPr>
          <p:cNvGrpSpPr/>
          <p:nvPr/>
        </p:nvGrpSpPr>
        <p:grpSpPr>
          <a:xfrm>
            <a:off x="3863374" y="5100281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89" name="Google Shape;432;p27">
              <a:extLst>
                <a:ext uri="{FF2B5EF4-FFF2-40B4-BE49-F238E27FC236}">
                  <a16:creationId xmlns:a16="http://schemas.microsoft.com/office/drawing/2014/main" id="{1BD5E79F-0B91-405B-9D43-259F0DDA88EA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3;p27">
              <a:extLst>
                <a:ext uri="{FF2B5EF4-FFF2-40B4-BE49-F238E27FC236}">
                  <a16:creationId xmlns:a16="http://schemas.microsoft.com/office/drawing/2014/main" id="{2F659999-1B74-4D73-86D6-0A16E1FF4579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4;p27">
              <a:extLst>
                <a:ext uri="{FF2B5EF4-FFF2-40B4-BE49-F238E27FC236}">
                  <a16:creationId xmlns:a16="http://schemas.microsoft.com/office/drawing/2014/main" id="{24B0B4C5-DAA6-45AE-8145-5AFC39F7BE2A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5;p27">
              <a:extLst>
                <a:ext uri="{FF2B5EF4-FFF2-40B4-BE49-F238E27FC236}">
                  <a16:creationId xmlns:a16="http://schemas.microsoft.com/office/drawing/2014/main" id="{C9B83290-7E8B-44AE-8F64-F9B81BD50FDA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6;p27">
              <a:extLst>
                <a:ext uri="{FF2B5EF4-FFF2-40B4-BE49-F238E27FC236}">
                  <a16:creationId xmlns:a16="http://schemas.microsoft.com/office/drawing/2014/main" id="{B15B7945-F961-4704-A423-04581A1BD5CB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7;p27">
              <a:extLst>
                <a:ext uri="{FF2B5EF4-FFF2-40B4-BE49-F238E27FC236}">
                  <a16:creationId xmlns:a16="http://schemas.microsoft.com/office/drawing/2014/main" id="{1B144FD3-56A6-4B16-AA26-C717B7F4D8CF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8;p27">
              <a:extLst>
                <a:ext uri="{FF2B5EF4-FFF2-40B4-BE49-F238E27FC236}">
                  <a16:creationId xmlns:a16="http://schemas.microsoft.com/office/drawing/2014/main" id="{4779A577-9338-44EE-AD22-B91DA508E6E9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9;p27">
              <a:extLst>
                <a:ext uri="{FF2B5EF4-FFF2-40B4-BE49-F238E27FC236}">
                  <a16:creationId xmlns:a16="http://schemas.microsoft.com/office/drawing/2014/main" id="{2A26645F-98D7-49F8-8E2A-4AFB665B4080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0;p27">
              <a:extLst>
                <a:ext uri="{FF2B5EF4-FFF2-40B4-BE49-F238E27FC236}">
                  <a16:creationId xmlns:a16="http://schemas.microsoft.com/office/drawing/2014/main" id="{E49ED25A-01F9-4A10-892D-C87599BF991D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1;p27">
              <a:extLst>
                <a:ext uri="{FF2B5EF4-FFF2-40B4-BE49-F238E27FC236}">
                  <a16:creationId xmlns:a16="http://schemas.microsoft.com/office/drawing/2014/main" id="{9AFD5BEC-DEF0-455D-A257-80E8B7DCA625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2;p27">
              <a:extLst>
                <a:ext uri="{FF2B5EF4-FFF2-40B4-BE49-F238E27FC236}">
                  <a16:creationId xmlns:a16="http://schemas.microsoft.com/office/drawing/2014/main" id="{7DE14C30-1405-4E13-8740-F0274986FE17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386;p27">
            <a:extLst>
              <a:ext uri="{FF2B5EF4-FFF2-40B4-BE49-F238E27FC236}">
                <a16:creationId xmlns:a16="http://schemas.microsoft.com/office/drawing/2014/main" id="{EC6D6154-CC2E-47B5-9F7C-C04B24BA7EB5}"/>
              </a:ext>
            </a:extLst>
          </p:cNvPr>
          <p:cNvGrpSpPr/>
          <p:nvPr/>
        </p:nvGrpSpPr>
        <p:grpSpPr>
          <a:xfrm>
            <a:off x="120115" y="4585063"/>
            <a:ext cx="677446" cy="561958"/>
            <a:chOff x="5999775" y="1440900"/>
            <a:chExt cx="1054611" cy="1060094"/>
          </a:xfrm>
          <a:solidFill>
            <a:srgbClr val="00B050"/>
          </a:solidFill>
        </p:grpSpPr>
        <p:grpSp>
          <p:nvGrpSpPr>
            <p:cNvPr id="117" name="Google Shape;387;p27">
              <a:extLst>
                <a:ext uri="{FF2B5EF4-FFF2-40B4-BE49-F238E27FC236}">
                  <a16:creationId xmlns:a16="http://schemas.microsoft.com/office/drawing/2014/main" id="{D491EB63-E42B-4CB9-B165-F149A6C930D4}"/>
                </a:ext>
              </a:extLst>
            </p:cNvPr>
            <p:cNvGrpSpPr/>
            <p:nvPr/>
          </p:nvGrpSpPr>
          <p:grpSpPr>
            <a:xfrm>
              <a:off x="5999775" y="1440900"/>
              <a:ext cx="480425" cy="1059975"/>
              <a:chOff x="4331788" y="1992750"/>
              <a:chExt cx="480425" cy="1059975"/>
            </a:xfrm>
            <a:grpFill/>
          </p:grpSpPr>
          <p:sp>
            <p:nvSpPr>
              <p:cNvPr id="124" name="Google Shape;388;p27">
                <a:extLst>
                  <a:ext uri="{FF2B5EF4-FFF2-40B4-BE49-F238E27FC236}">
                    <a16:creationId xmlns:a16="http://schemas.microsoft.com/office/drawing/2014/main" id="{BD2E901C-D06C-443A-AD7C-D69872BD155B}"/>
                  </a:ext>
                </a:extLst>
              </p:cNvPr>
              <p:cNvSpPr/>
              <p:nvPr/>
            </p:nvSpPr>
            <p:spPr>
              <a:xfrm>
                <a:off x="4331788" y="1992750"/>
                <a:ext cx="480425" cy="105997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42399" extrusionOk="0">
                    <a:moveTo>
                      <a:pt x="10872" y="8804"/>
                    </a:moveTo>
                    <a:cubicBezTo>
                      <a:pt x="10871" y="8804"/>
                      <a:pt x="10871" y="8804"/>
                      <a:pt x="10871" y="8804"/>
                    </a:cubicBezTo>
                    <a:cubicBezTo>
                      <a:pt x="10871" y="8804"/>
                      <a:pt x="10871" y="8804"/>
                      <a:pt x="10872" y="8804"/>
                    </a:cubicBezTo>
                    <a:close/>
                    <a:moveTo>
                      <a:pt x="13352" y="1784"/>
                    </a:moveTo>
                    <a:cubicBezTo>
                      <a:pt x="13359" y="1784"/>
                      <a:pt x="13366" y="1784"/>
                      <a:pt x="13373" y="1784"/>
                    </a:cubicBezTo>
                    <a:cubicBezTo>
                      <a:pt x="13745" y="2184"/>
                      <a:pt x="13689" y="2762"/>
                      <a:pt x="13674" y="3268"/>
                    </a:cubicBezTo>
                    <a:cubicBezTo>
                      <a:pt x="13508" y="4968"/>
                      <a:pt x="12744" y="6604"/>
                      <a:pt x="11538" y="7817"/>
                    </a:cubicBezTo>
                    <a:cubicBezTo>
                      <a:pt x="11210" y="8146"/>
                      <a:pt x="10849" y="8447"/>
                      <a:pt x="10427" y="8651"/>
                    </a:cubicBezTo>
                    <a:cubicBezTo>
                      <a:pt x="10193" y="8754"/>
                      <a:pt x="9967" y="8897"/>
                      <a:pt x="9709" y="8897"/>
                    </a:cubicBezTo>
                    <a:cubicBezTo>
                      <a:pt x="9701" y="8897"/>
                      <a:pt x="9694" y="8897"/>
                      <a:pt x="9686" y="8896"/>
                    </a:cubicBezTo>
                    <a:cubicBezTo>
                      <a:pt x="9648" y="8539"/>
                      <a:pt x="9802" y="8210"/>
                      <a:pt x="9889" y="7872"/>
                    </a:cubicBezTo>
                    <a:cubicBezTo>
                      <a:pt x="10353" y="6270"/>
                      <a:pt x="10843" y="4634"/>
                      <a:pt x="11780" y="3230"/>
                    </a:cubicBezTo>
                    <a:cubicBezTo>
                      <a:pt x="12044" y="2827"/>
                      <a:pt x="12340" y="2443"/>
                      <a:pt x="12693" y="2109"/>
                    </a:cubicBezTo>
                    <a:cubicBezTo>
                      <a:pt x="12878" y="1942"/>
                      <a:pt x="13093" y="1784"/>
                      <a:pt x="13352" y="1784"/>
                    </a:cubicBezTo>
                    <a:close/>
                    <a:moveTo>
                      <a:pt x="8319" y="330"/>
                    </a:moveTo>
                    <a:cubicBezTo>
                      <a:pt x="8662" y="576"/>
                      <a:pt x="8805" y="983"/>
                      <a:pt x="8959" y="1363"/>
                    </a:cubicBezTo>
                    <a:cubicBezTo>
                      <a:pt x="9607" y="3114"/>
                      <a:pt x="9648" y="5013"/>
                      <a:pt x="9579" y="6858"/>
                    </a:cubicBezTo>
                    <a:cubicBezTo>
                      <a:pt x="9477" y="7549"/>
                      <a:pt x="9380" y="8234"/>
                      <a:pt x="9246" y="8920"/>
                    </a:cubicBezTo>
                    <a:cubicBezTo>
                      <a:pt x="8638" y="7395"/>
                      <a:pt x="8175" y="5811"/>
                      <a:pt x="7967" y="4185"/>
                    </a:cubicBezTo>
                    <a:cubicBezTo>
                      <a:pt x="7841" y="3234"/>
                      <a:pt x="7698" y="2261"/>
                      <a:pt x="7883" y="1312"/>
                    </a:cubicBezTo>
                    <a:cubicBezTo>
                      <a:pt x="7935" y="950"/>
                      <a:pt x="8041" y="580"/>
                      <a:pt x="8319" y="330"/>
                    </a:cubicBezTo>
                    <a:close/>
                    <a:moveTo>
                      <a:pt x="18892" y="8915"/>
                    </a:moveTo>
                    <a:cubicBezTo>
                      <a:pt x="18558" y="10949"/>
                      <a:pt x="18303" y="12997"/>
                      <a:pt x="17998" y="15035"/>
                    </a:cubicBezTo>
                    <a:cubicBezTo>
                      <a:pt x="17641" y="17606"/>
                      <a:pt x="17243" y="20169"/>
                      <a:pt x="16909" y="22745"/>
                    </a:cubicBezTo>
                    <a:cubicBezTo>
                      <a:pt x="14763" y="23333"/>
                      <a:pt x="12637" y="23995"/>
                      <a:pt x="10497" y="24589"/>
                    </a:cubicBezTo>
                    <a:cubicBezTo>
                      <a:pt x="10538" y="23968"/>
                      <a:pt x="10390" y="23352"/>
                      <a:pt x="10418" y="22731"/>
                    </a:cubicBezTo>
                    <a:cubicBezTo>
                      <a:pt x="10441" y="22231"/>
                      <a:pt x="10311" y="21735"/>
                      <a:pt x="10334" y="21234"/>
                    </a:cubicBezTo>
                    <a:cubicBezTo>
                      <a:pt x="10366" y="20683"/>
                      <a:pt x="10232" y="20136"/>
                      <a:pt x="10251" y="19580"/>
                    </a:cubicBezTo>
                    <a:cubicBezTo>
                      <a:pt x="10279" y="19038"/>
                      <a:pt x="10149" y="18506"/>
                      <a:pt x="10172" y="17963"/>
                    </a:cubicBezTo>
                    <a:cubicBezTo>
                      <a:pt x="10200" y="17412"/>
                      <a:pt x="10065" y="16875"/>
                      <a:pt x="10088" y="16323"/>
                    </a:cubicBezTo>
                    <a:cubicBezTo>
                      <a:pt x="10116" y="15782"/>
                      <a:pt x="9977" y="15243"/>
                      <a:pt x="10010" y="14702"/>
                    </a:cubicBezTo>
                    <a:cubicBezTo>
                      <a:pt x="10033" y="14262"/>
                      <a:pt x="9936" y="13831"/>
                      <a:pt x="9932" y="13395"/>
                    </a:cubicBezTo>
                    <a:cubicBezTo>
                      <a:pt x="9917" y="13043"/>
                      <a:pt x="9945" y="12681"/>
                      <a:pt x="9885" y="12335"/>
                    </a:cubicBezTo>
                    <a:cubicBezTo>
                      <a:pt x="9806" y="11764"/>
                      <a:pt x="9889" y="11185"/>
                      <a:pt x="9797" y="10620"/>
                    </a:cubicBezTo>
                    <a:cubicBezTo>
                      <a:pt x="9732" y="10217"/>
                      <a:pt x="9815" y="9805"/>
                      <a:pt x="9709" y="9411"/>
                    </a:cubicBezTo>
                    <a:lnTo>
                      <a:pt x="9709" y="9411"/>
                    </a:lnTo>
                    <a:cubicBezTo>
                      <a:pt x="9862" y="9615"/>
                      <a:pt x="9885" y="9888"/>
                      <a:pt x="9945" y="10134"/>
                    </a:cubicBezTo>
                    <a:cubicBezTo>
                      <a:pt x="10061" y="10921"/>
                      <a:pt x="10131" y="11723"/>
                      <a:pt x="10450" y="12459"/>
                    </a:cubicBezTo>
                    <a:cubicBezTo>
                      <a:pt x="10756" y="13192"/>
                      <a:pt x="11339" y="13770"/>
                      <a:pt x="11993" y="14197"/>
                    </a:cubicBezTo>
                    <a:cubicBezTo>
                      <a:pt x="12223" y="14333"/>
                      <a:pt x="12502" y="14460"/>
                      <a:pt x="12776" y="14460"/>
                    </a:cubicBezTo>
                    <a:cubicBezTo>
                      <a:pt x="12911" y="14460"/>
                      <a:pt x="13044" y="14429"/>
                      <a:pt x="13170" y="14354"/>
                    </a:cubicBezTo>
                    <a:cubicBezTo>
                      <a:pt x="13290" y="14308"/>
                      <a:pt x="13300" y="14174"/>
                      <a:pt x="13336" y="14067"/>
                    </a:cubicBezTo>
                    <a:cubicBezTo>
                      <a:pt x="13284" y="14037"/>
                      <a:pt x="13231" y="14026"/>
                      <a:pt x="13179" y="14026"/>
                    </a:cubicBezTo>
                    <a:cubicBezTo>
                      <a:pt x="13025" y="14026"/>
                      <a:pt x="12871" y="14122"/>
                      <a:pt x="12715" y="14122"/>
                    </a:cubicBezTo>
                    <a:cubicBezTo>
                      <a:pt x="12668" y="14122"/>
                      <a:pt x="12620" y="14113"/>
                      <a:pt x="12573" y="14090"/>
                    </a:cubicBezTo>
                    <a:cubicBezTo>
                      <a:pt x="11970" y="13872"/>
                      <a:pt x="11511" y="13409"/>
                      <a:pt x="11108" y="12932"/>
                    </a:cubicBezTo>
                    <a:cubicBezTo>
                      <a:pt x="10617" y="12288"/>
                      <a:pt x="10464" y="11468"/>
                      <a:pt x="10349" y="10684"/>
                    </a:cubicBezTo>
                    <a:cubicBezTo>
                      <a:pt x="10293" y="10250"/>
                      <a:pt x="10242" y="9814"/>
                      <a:pt x="10080" y="9401"/>
                    </a:cubicBezTo>
                    <a:cubicBezTo>
                      <a:pt x="10047" y="9365"/>
                      <a:pt x="9982" y="9286"/>
                      <a:pt x="9945" y="9244"/>
                    </a:cubicBezTo>
                    <a:cubicBezTo>
                      <a:pt x="10668" y="9222"/>
                      <a:pt x="11388" y="9141"/>
                      <a:pt x="12107" y="9141"/>
                    </a:cubicBezTo>
                    <a:cubicBezTo>
                      <a:pt x="12143" y="9141"/>
                      <a:pt x="12179" y="9142"/>
                      <a:pt x="12216" y="9142"/>
                    </a:cubicBezTo>
                    <a:cubicBezTo>
                      <a:pt x="12308" y="9145"/>
                      <a:pt x="12401" y="9146"/>
                      <a:pt x="12493" y="9146"/>
                    </a:cubicBezTo>
                    <a:cubicBezTo>
                      <a:pt x="13302" y="9146"/>
                      <a:pt x="14106" y="9056"/>
                      <a:pt x="14915" y="9056"/>
                    </a:cubicBezTo>
                    <a:cubicBezTo>
                      <a:pt x="14994" y="9056"/>
                      <a:pt x="15073" y="9057"/>
                      <a:pt x="15152" y="9059"/>
                    </a:cubicBezTo>
                    <a:cubicBezTo>
                      <a:pt x="15235" y="9064"/>
                      <a:pt x="15317" y="9066"/>
                      <a:pt x="15399" y="9066"/>
                    </a:cubicBezTo>
                    <a:cubicBezTo>
                      <a:pt x="15893" y="9066"/>
                      <a:pt x="16386" y="8988"/>
                      <a:pt x="16883" y="8988"/>
                    </a:cubicBezTo>
                    <a:cubicBezTo>
                      <a:pt x="16905" y="8988"/>
                      <a:pt x="16928" y="8988"/>
                      <a:pt x="16950" y="8989"/>
                    </a:cubicBezTo>
                    <a:cubicBezTo>
                      <a:pt x="17101" y="8981"/>
                      <a:pt x="17252" y="8979"/>
                      <a:pt x="17403" y="8979"/>
                    </a:cubicBezTo>
                    <a:cubicBezTo>
                      <a:pt x="17569" y="8979"/>
                      <a:pt x="17735" y="8982"/>
                      <a:pt x="17901" y="8982"/>
                    </a:cubicBezTo>
                    <a:cubicBezTo>
                      <a:pt x="18232" y="8982"/>
                      <a:pt x="18563" y="8972"/>
                      <a:pt x="18892" y="8915"/>
                    </a:cubicBezTo>
                    <a:close/>
                    <a:moveTo>
                      <a:pt x="8833" y="9239"/>
                    </a:moveTo>
                    <a:cubicBezTo>
                      <a:pt x="8273" y="10314"/>
                      <a:pt x="8230" y="11556"/>
                      <a:pt x="8198" y="12747"/>
                    </a:cubicBezTo>
                    <a:cubicBezTo>
                      <a:pt x="8129" y="13404"/>
                      <a:pt x="8027" y="14067"/>
                      <a:pt x="7777" y="14683"/>
                    </a:cubicBezTo>
                    <a:cubicBezTo>
                      <a:pt x="7411" y="15610"/>
                      <a:pt x="6832" y="16425"/>
                      <a:pt x="6220" y="17204"/>
                    </a:cubicBezTo>
                    <a:cubicBezTo>
                      <a:pt x="5961" y="17514"/>
                      <a:pt x="5715" y="17852"/>
                      <a:pt x="5363" y="18065"/>
                    </a:cubicBezTo>
                    <a:cubicBezTo>
                      <a:pt x="5256" y="18093"/>
                      <a:pt x="5210" y="18264"/>
                      <a:pt x="5322" y="18320"/>
                    </a:cubicBezTo>
                    <a:cubicBezTo>
                      <a:pt x="5363" y="18359"/>
                      <a:pt x="5406" y="18375"/>
                      <a:pt x="5450" y="18375"/>
                    </a:cubicBezTo>
                    <a:cubicBezTo>
                      <a:pt x="5579" y="18375"/>
                      <a:pt x="5712" y="18241"/>
                      <a:pt x="5812" y="18172"/>
                    </a:cubicBezTo>
                    <a:cubicBezTo>
                      <a:pt x="6303" y="17709"/>
                      <a:pt x="6701" y="17157"/>
                      <a:pt x="7096" y="16611"/>
                    </a:cubicBezTo>
                    <a:cubicBezTo>
                      <a:pt x="7657" y="15833"/>
                      <a:pt x="8125" y="14965"/>
                      <a:pt x="8342" y="14026"/>
                    </a:cubicBezTo>
                    <a:cubicBezTo>
                      <a:pt x="8620" y="12964"/>
                      <a:pt x="8486" y="11857"/>
                      <a:pt x="8690" y="10787"/>
                    </a:cubicBezTo>
                    <a:cubicBezTo>
                      <a:pt x="8773" y="10267"/>
                      <a:pt x="8935" y="9754"/>
                      <a:pt x="9222" y="9309"/>
                    </a:cubicBezTo>
                    <a:cubicBezTo>
                      <a:pt x="9239" y="9303"/>
                      <a:pt x="9256" y="9301"/>
                      <a:pt x="9272" y="9301"/>
                    </a:cubicBezTo>
                    <a:cubicBezTo>
                      <a:pt x="9350" y="9301"/>
                      <a:pt x="9409" y="9364"/>
                      <a:pt x="9412" y="9452"/>
                    </a:cubicBezTo>
                    <a:cubicBezTo>
                      <a:pt x="9464" y="9805"/>
                      <a:pt x="9404" y="10166"/>
                      <a:pt x="9454" y="10518"/>
                    </a:cubicBezTo>
                    <a:cubicBezTo>
                      <a:pt x="9528" y="11009"/>
                      <a:pt x="9505" y="11505"/>
                      <a:pt x="9524" y="12001"/>
                    </a:cubicBezTo>
                    <a:cubicBezTo>
                      <a:pt x="9593" y="12515"/>
                      <a:pt x="9593" y="13034"/>
                      <a:pt x="9603" y="13553"/>
                    </a:cubicBezTo>
                    <a:cubicBezTo>
                      <a:pt x="9667" y="14071"/>
                      <a:pt x="9681" y="14591"/>
                      <a:pt x="9681" y="15114"/>
                    </a:cubicBezTo>
                    <a:cubicBezTo>
                      <a:pt x="9718" y="15521"/>
                      <a:pt x="9765" y="15929"/>
                      <a:pt x="9759" y="16342"/>
                    </a:cubicBezTo>
                    <a:cubicBezTo>
                      <a:pt x="9742" y="16861"/>
                      <a:pt x="9848" y="17375"/>
                      <a:pt x="9838" y="17894"/>
                    </a:cubicBezTo>
                    <a:cubicBezTo>
                      <a:pt x="9820" y="18455"/>
                      <a:pt x="9932" y="19011"/>
                      <a:pt x="9922" y="19571"/>
                    </a:cubicBezTo>
                    <a:cubicBezTo>
                      <a:pt x="9904" y="20099"/>
                      <a:pt x="10015" y="20623"/>
                      <a:pt x="10005" y="21151"/>
                    </a:cubicBezTo>
                    <a:cubicBezTo>
                      <a:pt x="9982" y="21675"/>
                      <a:pt x="10093" y="22189"/>
                      <a:pt x="10084" y="22712"/>
                    </a:cubicBezTo>
                    <a:cubicBezTo>
                      <a:pt x="10071" y="23384"/>
                      <a:pt x="10200" y="24047"/>
                      <a:pt x="10163" y="24718"/>
                    </a:cubicBezTo>
                    <a:cubicBezTo>
                      <a:pt x="8008" y="25298"/>
                      <a:pt x="5878" y="25965"/>
                      <a:pt x="3727" y="26576"/>
                    </a:cubicBezTo>
                    <a:cubicBezTo>
                      <a:pt x="3707" y="26585"/>
                      <a:pt x="3689" y="26589"/>
                      <a:pt x="3673" y="26589"/>
                    </a:cubicBezTo>
                    <a:cubicBezTo>
                      <a:pt x="3645" y="26589"/>
                      <a:pt x="3624" y="26576"/>
                      <a:pt x="3611" y="26548"/>
                    </a:cubicBezTo>
                    <a:cubicBezTo>
                      <a:pt x="2546" y="20869"/>
                      <a:pt x="1466" y="15188"/>
                      <a:pt x="406" y="9508"/>
                    </a:cubicBezTo>
                    <a:cubicBezTo>
                      <a:pt x="944" y="9481"/>
                      <a:pt x="1483" y="9470"/>
                      <a:pt x="2022" y="9470"/>
                    </a:cubicBezTo>
                    <a:cubicBezTo>
                      <a:pt x="2123" y="9470"/>
                      <a:pt x="2223" y="9471"/>
                      <a:pt x="2324" y="9471"/>
                    </a:cubicBezTo>
                    <a:cubicBezTo>
                      <a:pt x="2357" y="9472"/>
                      <a:pt x="2391" y="9473"/>
                      <a:pt x="2424" y="9473"/>
                    </a:cubicBezTo>
                    <a:cubicBezTo>
                      <a:pt x="2863" y="9473"/>
                      <a:pt x="3298" y="9401"/>
                      <a:pt x="3734" y="9401"/>
                    </a:cubicBezTo>
                    <a:cubicBezTo>
                      <a:pt x="3756" y="9401"/>
                      <a:pt x="3779" y="9401"/>
                      <a:pt x="3802" y="9401"/>
                    </a:cubicBezTo>
                    <a:cubicBezTo>
                      <a:pt x="4010" y="9391"/>
                      <a:pt x="4219" y="9388"/>
                      <a:pt x="4429" y="9388"/>
                    </a:cubicBezTo>
                    <a:cubicBezTo>
                      <a:pt x="4608" y="9388"/>
                      <a:pt x="4788" y="9390"/>
                      <a:pt x="4967" y="9390"/>
                    </a:cubicBezTo>
                    <a:cubicBezTo>
                      <a:pt x="5122" y="9390"/>
                      <a:pt x="5278" y="9388"/>
                      <a:pt x="5433" y="9383"/>
                    </a:cubicBezTo>
                    <a:cubicBezTo>
                      <a:pt x="6563" y="9253"/>
                      <a:pt x="7702" y="9365"/>
                      <a:pt x="8833" y="9239"/>
                    </a:cubicBezTo>
                    <a:close/>
                    <a:moveTo>
                      <a:pt x="16848" y="23065"/>
                    </a:moveTo>
                    <a:lnTo>
                      <a:pt x="16848" y="23065"/>
                    </a:lnTo>
                    <a:cubicBezTo>
                      <a:pt x="15950" y="29337"/>
                      <a:pt x="15064" y="35611"/>
                      <a:pt x="14157" y="41880"/>
                    </a:cubicBezTo>
                    <a:cubicBezTo>
                      <a:pt x="13240" y="41917"/>
                      <a:pt x="12322" y="41884"/>
                      <a:pt x="11405" y="41917"/>
                    </a:cubicBezTo>
                    <a:cubicBezTo>
                      <a:pt x="11367" y="41457"/>
                      <a:pt x="11303" y="41004"/>
                      <a:pt x="11316" y="40540"/>
                    </a:cubicBezTo>
                    <a:cubicBezTo>
                      <a:pt x="11339" y="40007"/>
                      <a:pt x="11205" y="39484"/>
                      <a:pt x="11233" y="38951"/>
                    </a:cubicBezTo>
                    <a:cubicBezTo>
                      <a:pt x="11260" y="38427"/>
                      <a:pt x="11127" y="37914"/>
                      <a:pt x="11149" y="37394"/>
                    </a:cubicBezTo>
                    <a:cubicBezTo>
                      <a:pt x="11183" y="36904"/>
                      <a:pt x="11066" y="36421"/>
                      <a:pt x="11071" y="35935"/>
                    </a:cubicBezTo>
                    <a:cubicBezTo>
                      <a:pt x="11066" y="35611"/>
                      <a:pt x="11085" y="35286"/>
                      <a:pt x="11029" y="34967"/>
                    </a:cubicBezTo>
                    <a:cubicBezTo>
                      <a:pt x="10946" y="34397"/>
                      <a:pt x="11034" y="33818"/>
                      <a:pt x="10941" y="33248"/>
                    </a:cubicBezTo>
                    <a:cubicBezTo>
                      <a:pt x="10871" y="32734"/>
                      <a:pt x="10946" y="32210"/>
                      <a:pt x="10867" y="31696"/>
                    </a:cubicBezTo>
                    <a:cubicBezTo>
                      <a:pt x="10793" y="31238"/>
                      <a:pt x="10849" y="30769"/>
                      <a:pt x="10811" y="30306"/>
                    </a:cubicBezTo>
                    <a:cubicBezTo>
                      <a:pt x="10756" y="29927"/>
                      <a:pt x="10738" y="29546"/>
                      <a:pt x="10742" y="29166"/>
                    </a:cubicBezTo>
                    <a:cubicBezTo>
                      <a:pt x="10760" y="28670"/>
                      <a:pt x="10636" y="28180"/>
                      <a:pt x="10659" y="27679"/>
                    </a:cubicBezTo>
                    <a:cubicBezTo>
                      <a:pt x="10691" y="27132"/>
                      <a:pt x="10557" y="26595"/>
                      <a:pt x="10580" y="26044"/>
                    </a:cubicBezTo>
                    <a:cubicBezTo>
                      <a:pt x="10593" y="25673"/>
                      <a:pt x="10552" y="25306"/>
                      <a:pt x="10505" y="24945"/>
                    </a:cubicBezTo>
                    <a:cubicBezTo>
                      <a:pt x="12280" y="24450"/>
                      <a:pt x="14046" y="23917"/>
                      <a:pt x="15811" y="23407"/>
                    </a:cubicBezTo>
                    <a:cubicBezTo>
                      <a:pt x="16159" y="23292"/>
                      <a:pt x="16524" y="23236"/>
                      <a:pt x="16848" y="23065"/>
                    </a:cubicBezTo>
                    <a:close/>
                    <a:moveTo>
                      <a:pt x="10204" y="25052"/>
                    </a:moveTo>
                    <a:cubicBezTo>
                      <a:pt x="10242" y="25548"/>
                      <a:pt x="10246" y="26044"/>
                      <a:pt x="10260" y="26540"/>
                    </a:cubicBezTo>
                    <a:cubicBezTo>
                      <a:pt x="10334" y="27053"/>
                      <a:pt x="10325" y="27577"/>
                      <a:pt x="10339" y="28101"/>
                    </a:cubicBezTo>
                    <a:cubicBezTo>
                      <a:pt x="10376" y="28494"/>
                      <a:pt x="10418" y="28892"/>
                      <a:pt x="10413" y="29296"/>
                    </a:cubicBezTo>
                    <a:cubicBezTo>
                      <a:pt x="10394" y="29820"/>
                      <a:pt x="10505" y="30338"/>
                      <a:pt x="10492" y="30866"/>
                    </a:cubicBezTo>
                    <a:cubicBezTo>
                      <a:pt x="10473" y="31404"/>
                      <a:pt x="10589" y="31937"/>
                      <a:pt x="10576" y="32478"/>
                    </a:cubicBezTo>
                    <a:cubicBezTo>
                      <a:pt x="10552" y="32998"/>
                      <a:pt x="10663" y="33513"/>
                      <a:pt x="10659" y="34031"/>
                    </a:cubicBezTo>
                    <a:cubicBezTo>
                      <a:pt x="10636" y="34619"/>
                      <a:pt x="10756" y="35203"/>
                      <a:pt x="10738" y="35792"/>
                    </a:cubicBezTo>
                    <a:cubicBezTo>
                      <a:pt x="10719" y="36195"/>
                      <a:pt x="10802" y="36593"/>
                      <a:pt x="10811" y="36996"/>
                    </a:cubicBezTo>
                    <a:cubicBezTo>
                      <a:pt x="10830" y="37377"/>
                      <a:pt x="10802" y="37760"/>
                      <a:pt x="10862" y="38145"/>
                    </a:cubicBezTo>
                    <a:cubicBezTo>
                      <a:pt x="10927" y="38683"/>
                      <a:pt x="10867" y="39229"/>
                      <a:pt x="10946" y="39772"/>
                    </a:cubicBezTo>
                    <a:cubicBezTo>
                      <a:pt x="11010" y="40313"/>
                      <a:pt x="10950" y="40865"/>
                      <a:pt x="11029" y="41412"/>
                    </a:cubicBezTo>
                    <a:cubicBezTo>
                      <a:pt x="11048" y="41592"/>
                      <a:pt x="11048" y="41778"/>
                      <a:pt x="11053" y="41963"/>
                    </a:cubicBezTo>
                    <a:cubicBezTo>
                      <a:pt x="10943" y="41958"/>
                      <a:pt x="10833" y="41956"/>
                      <a:pt x="10724" y="41956"/>
                    </a:cubicBezTo>
                    <a:cubicBezTo>
                      <a:pt x="10305" y="41956"/>
                      <a:pt x="9888" y="41987"/>
                      <a:pt x="9468" y="41987"/>
                    </a:cubicBezTo>
                    <a:cubicBezTo>
                      <a:pt x="9424" y="41987"/>
                      <a:pt x="9379" y="41986"/>
                      <a:pt x="9333" y="41986"/>
                    </a:cubicBezTo>
                    <a:cubicBezTo>
                      <a:pt x="9275" y="41987"/>
                      <a:pt x="9216" y="41987"/>
                      <a:pt x="9157" y="41987"/>
                    </a:cubicBezTo>
                    <a:cubicBezTo>
                      <a:pt x="8945" y="41987"/>
                      <a:pt x="8732" y="41981"/>
                      <a:pt x="8519" y="41981"/>
                    </a:cubicBezTo>
                    <a:cubicBezTo>
                      <a:pt x="8283" y="41981"/>
                      <a:pt x="8048" y="41988"/>
                      <a:pt x="7813" y="42019"/>
                    </a:cubicBezTo>
                    <a:cubicBezTo>
                      <a:pt x="7696" y="42034"/>
                      <a:pt x="7578" y="42039"/>
                      <a:pt x="7460" y="42039"/>
                    </a:cubicBezTo>
                    <a:cubicBezTo>
                      <a:pt x="7245" y="42039"/>
                      <a:pt x="7029" y="42022"/>
                      <a:pt x="6814" y="42022"/>
                    </a:cubicBezTo>
                    <a:cubicBezTo>
                      <a:pt x="6713" y="42022"/>
                      <a:pt x="6613" y="42026"/>
                      <a:pt x="6512" y="42037"/>
                    </a:cubicBezTo>
                    <a:cubicBezTo>
                      <a:pt x="6415" y="41249"/>
                      <a:pt x="6224" y="40471"/>
                      <a:pt x="6090" y="39688"/>
                    </a:cubicBezTo>
                    <a:cubicBezTo>
                      <a:pt x="5349" y="35750"/>
                      <a:pt x="4608" y="31817"/>
                      <a:pt x="3866" y="27883"/>
                    </a:cubicBezTo>
                    <a:cubicBezTo>
                      <a:pt x="3810" y="27568"/>
                      <a:pt x="3727" y="27258"/>
                      <a:pt x="3709" y="26938"/>
                    </a:cubicBezTo>
                    <a:cubicBezTo>
                      <a:pt x="5873" y="26313"/>
                      <a:pt x="8036" y="25668"/>
                      <a:pt x="10204" y="25052"/>
                    </a:cubicBezTo>
                    <a:close/>
                    <a:moveTo>
                      <a:pt x="8296" y="1"/>
                    </a:moveTo>
                    <a:cubicBezTo>
                      <a:pt x="7902" y="61"/>
                      <a:pt x="7758" y="473"/>
                      <a:pt x="7642" y="803"/>
                    </a:cubicBezTo>
                    <a:cubicBezTo>
                      <a:pt x="7406" y="1678"/>
                      <a:pt x="7443" y="2605"/>
                      <a:pt x="7545" y="3499"/>
                    </a:cubicBezTo>
                    <a:cubicBezTo>
                      <a:pt x="7721" y="5366"/>
                      <a:pt x="8198" y="7201"/>
                      <a:pt x="8912" y="8933"/>
                    </a:cubicBezTo>
                    <a:cubicBezTo>
                      <a:pt x="8273" y="8975"/>
                      <a:pt x="7629" y="8971"/>
                      <a:pt x="6985" y="8980"/>
                    </a:cubicBezTo>
                    <a:cubicBezTo>
                      <a:pt x="6926" y="8977"/>
                      <a:pt x="6866" y="8975"/>
                      <a:pt x="6807" y="8975"/>
                    </a:cubicBezTo>
                    <a:cubicBezTo>
                      <a:pt x="6371" y="8975"/>
                      <a:pt x="5937" y="9047"/>
                      <a:pt x="5501" y="9047"/>
                    </a:cubicBezTo>
                    <a:cubicBezTo>
                      <a:pt x="5451" y="9047"/>
                      <a:pt x="5400" y="9046"/>
                      <a:pt x="5349" y="9044"/>
                    </a:cubicBezTo>
                    <a:cubicBezTo>
                      <a:pt x="5133" y="9056"/>
                      <a:pt x="4916" y="9058"/>
                      <a:pt x="4699" y="9058"/>
                    </a:cubicBezTo>
                    <a:cubicBezTo>
                      <a:pt x="4590" y="9058"/>
                      <a:pt x="4481" y="9057"/>
                      <a:pt x="4373" y="9057"/>
                    </a:cubicBezTo>
                    <a:cubicBezTo>
                      <a:pt x="4178" y="9057"/>
                      <a:pt x="3983" y="9059"/>
                      <a:pt x="3788" y="9068"/>
                    </a:cubicBezTo>
                    <a:cubicBezTo>
                      <a:pt x="3167" y="9142"/>
                      <a:pt x="2542" y="9128"/>
                      <a:pt x="1920" y="9142"/>
                    </a:cubicBezTo>
                    <a:cubicBezTo>
                      <a:pt x="1856" y="9139"/>
                      <a:pt x="1791" y="9138"/>
                      <a:pt x="1727" y="9138"/>
                    </a:cubicBezTo>
                    <a:cubicBezTo>
                      <a:pt x="1237" y="9138"/>
                      <a:pt x="751" y="9217"/>
                      <a:pt x="259" y="9217"/>
                    </a:cubicBezTo>
                    <a:cubicBezTo>
                      <a:pt x="237" y="9217"/>
                      <a:pt x="215" y="9217"/>
                      <a:pt x="192" y="9217"/>
                    </a:cubicBezTo>
                    <a:cubicBezTo>
                      <a:pt x="185" y="9216"/>
                      <a:pt x="178" y="9215"/>
                      <a:pt x="171" y="9215"/>
                    </a:cubicBezTo>
                    <a:cubicBezTo>
                      <a:pt x="48" y="9215"/>
                      <a:pt x="0" y="9370"/>
                      <a:pt x="49" y="9471"/>
                    </a:cubicBezTo>
                    <a:cubicBezTo>
                      <a:pt x="2092" y="20349"/>
                      <a:pt x="4154" y="31223"/>
                      <a:pt x="6201" y="42102"/>
                    </a:cubicBezTo>
                    <a:cubicBezTo>
                      <a:pt x="6229" y="42199"/>
                      <a:pt x="6239" y="42319"/>
                      <a:pt x="6336" y="42389"/>
                    </a:cubicBezTo>
                    <a:cubicBezTo>
                      <a:pt x="6460" y="42395"/>
                      <a:pt x="6584" y="42398"/>
                      <a:pt x="6707" y="42398"/>
                    </a:cubicBezTo>
                    <a:cubicBezTo>
                      <a:pt x="7045" y="42398"/>
                      <a:pt x="7381" y="42377"/>
                      <a:pt x="7717" y="42342"/>
                    </a:cubicBezTo>
                    <a:cubicBezTo>
                      <a:pt x="8255" y="42339"/>
                      <a:pt x="8788" y="42309"/>
                      <a:pt x="9322" y="42309"/>
                    </a:cubicBezTo>
                    <a:cubicBezTo>
                      <a:pt x="9386" y="42309"/>
                      <a:pt x="9450" y="42309"/>
                      <a:pt x="9515" y="42310"/>
                    </a:cubicBezTo>
                    <a:cubicBezTo>
                      <a:pt x="9578" y="42309"/>
                      <a:pt x="9641" y="42309"/>
                      <a:pt x="9705" y="42309"/>
                    </a:cubicBezTo>
                    <a:cubicBezTo>
                      <a:pt x="9903" y="42309"/>
                      <a:pt x="10101" y="42313"/>
                      <a:pt x="10299" y="42313"/>
                    </a:cubicBezTo>
                    <a:cubicBezTo>
                      <a:pt x="10560" y="42313"/>
                      <a:pt x="10821" y="42306"/>
                      <a:pt x="11080" y="42274"/>
                    </a:cubicBezTo>
                    <a:cubicBezTo>
                      <a:pt x="11832" y="42241"/>
                      <a:pt x="12586" y="42228"/>
                      <a:pt x="13341" y="42228"/>
                    </a:cubicBezTo>
                    <a:cubicBezTo>
                      <a:pt x="13564" y="42228"/>
                      <a:pt x="13786" y="42229"/>
                      <a:pt x="14008" y="42231"/>
                    </a:cubicBezTo>
                    <a:cubicBezTo>
                      <a:pt x="14179" y="42227"/>
                      <a:pt x="14457" y="42231"/>
                      <a:pt x="14485" y="42004"/>
                    </a:cubicBezTo>
                    <a:cubicBezTo>
                      <a:pt x="15992" y="31455"/>
                      <a:pt x="17506" y="20910"/>
                      <a:pt x="19007" y="10361"/>
                    </a:cubicBezTo>
                    <a:cubicBezTo>
                      <a:pt x="19067" y="9786"/>
                      <a:pt x="19216" y="9217"/>
                      <a:pt x="19211" y="8642"/>
                    </a:cubicBezTo>
                    <a:cubicBezTo>
                      <a:pt x="19123" y="8640"/>
                      <a:pt x="19035" y="8640"/>
                      <a:pt x="18948" y="8640"/>
                    </a:cubicBezTo>
                    <a:cubicBezTo>
                      <a:pt x="18513" y="8640"/>
                      <a:pt x="18080" y="8653"/>
                      <a:pt x="17648" y="8653"/>
                    </a:cubicBezTo>
                    <a:cubicBezTo>
                      <a:pt x="17551" y="8653"/>
                      <a:pt x="17455" y="8652"/>
                      <a:pt x="17358" y="8651"/>
                    </a:cubicBezTo>
                    <a:cubicBezTo>
                      <a:pt x="17330" y="8650"/>
                      <a:pt x="17301" y="8649"/>
                      <a:pt x="17273" y="8649"/>
                    </a:cubicBezTo>
                    <a:cubicBezTo>
                      <a:pt x="16891" y="8649"/>
                      <a:pt x="16514" y="8722"/>
                      <a:pt x="16133" y="8722"/>
                    </a:cubicBezTo>
                    <a:cubicBezTo>
                      <a:pt x="16104" y="8722"/>
                      <a:pt x="16076" y="8722"/>
                      <a:pt x="16047" y="8721"/>
                    </a:cubicBezTo>
                    <a:cubicBezTo>
                      <a:pt x="15477" y="8734"/>
                      <a:pt x="14902" y="8725"/>
                      <a:pt x="14333" y="8744"/>
                    </a:cubicBezTo>
                    <a:cubicBezTo>
                      <a:pt x="13805" y="8811"/>
                      <a:pt x="13274" y="8811"/>
                      <a:pt x="12744" y="8811"/>
                    </a:cubicBezTo>
                    <a:cubicBezTo>
                      <a:pt x="12213" y="8811"/>
                      <a:pt x="11683" y="8811"/>
                      <a:pt x="11155" y="8877"/>
                    </a:cubicBezTo>
                    <a:cubicBezTo>
                      <a:pt x="11056" y="8881"/>
                      <a:pt x="10955" y="8889"/>
                      <a:pt x="10855" y="8889"/>
                    </a:cubicBezTo>
                    <a:cubicBezTo>
                      <a:pt x="10809" y="8889"/>
                      <a:pt x="10764" y="8887"/>
                      <a:pt x="10719" y="8883"/>
                    </a:cubicBezTo>
                    <a:cubicBezTo>
                      <a:pt x="10606" y="8835"/>
                      <a:pt x="10848" y="8804"/>
                      <a:pt x="10870" y="8804"/>
                    </a:cubicBezTo>
                    <a:cubicBezTo>
                      <a:pt x="10871" y="8804"/>
                      <a:pt x="10872" y="8804"/>
                      <a:pt x="10872" y="8804"/>
                    </a:cubicBezTo>
                    <a:lnTo>
                      <a:pt x="10872" y="8804"/>
                    </a:lnTo>
                    <a:cubicBezTo>
                      <a:pt x="11294" y="8535"/>
                      <a:pt x="11683" y="8220"/>
                      <a:pt x="12011" y="7840"/>
                    </a:cubicBezTo>
                    <a:cubicBezTo>
                      <a:pt x="13328" y="6353"/>
                      <a:pt x="14152" y="4361"/>
                      <a:pt x="13999" y="2355"/>
                    </a:cubicBezTo>
                    <a:cubicBezTo>
                      <a:pt x="13939" y="2002"/>
                      <a:pt x="13805" y="1590"/>
                      <a:pt x="13429" y="1465"/>
                    </a:cubicBezTo>
                    <a:cubicBezTo>
                      <a:pt x="13374" y="1455"/>
                      <a:pt x="13322" y="1449"/>
                      <a:pt x="13271" y="1449"/>
                    </a:cubicBezTo>
                    <a:cubicBezTo>
                      <a:pt x="12795" y="1449"/>
                      <a:pt x="12454" y="1887"/>
                      <a:pt x="12128" y="2192"/>
                    </a:cubicBezTo>
                    <a:cubicBezTo>
                      <a:pt x="11066" y="3435"/>
                      <a:pt x="10394" y="4963"/>
                      <a:pt x="9954" y="6520"/>
                    </a:cubicBezTo>
                    <a:cubicBezTo>
                      <a:pt x="9941" y="4583"/>
                      <a:pt x="9913" y="2567"/>
                      <a:pt x="9083" y="770"/>
                    </a:cubicBezTo>
                    <a:cubicBezTo>
                      <a:pt x="8921" y="446"/>
                      <a:pt x="8717" y="15"/>
                      <a:pt x="8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89;p27">
                <a:extLst>
                  <a:ext uri="{FF2B5EF4-FFF2-40B4-BE49-F238E27FC236}">
                    <a16:creationId xmlns:a16="http://schemas.microsoft.com/office/drawing/2014/main" id="{AA1E33CC-72CD-475A-8395-F9FC3C152642}"/>
                  </a:ext>
                </a:extLst>
              </p:cNvPr>
              <p:cNvSpPr/>
              <p:nvPr/>
            </p:nvSpPr>
            <p:spPr>
              <a:xfrm>
                <a:off x="4703488" y="2220000"/>
                <a:ext cx="111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4" extrusionOk="0">
                    <a:moveTo>
                      <a:pt x="307" y="0"/>
                    </a:moveTo>
                    <a:cubicBezTo>
                      <a:pt x="146" y="0"/>
                      <a:pt x="0" y="71"/>
                      <a:pt x="21" y="265"/>
                    </a:cubicBezTo>
                    <a:cubicBezTo>
                      <a:pt x="100" y="275"/>
                      <a:pt x="187" y="333"/>
                      <a:pt x="272" y="333"/>
                    </a:cubicBezTo>
                    <a:cubicBezTo>
                      <a:pt x="297" y="333"/>
                      <a:pt x="321" y="328"/>
                      <a:pt x="345" y="316"/>
                    </a:cubicBezTo>
                    <a:cubicBezTo>
                      <a:pt x="447" y="241"/>
                      <a:pt x="387" y="107"/>
                      <a:pt x="378" y="4"/>
                    </a:cubicBezTo>
                    <a:cubicBezTo>
                      <a:pt x="354" y="2"/>
                      <a:pt x="330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90;p27">
                <a:extLst>
                  <a:ext uri="{FF2B5EF4-FFF2-40B4-BE49-F238E27FC236}">
                    <a16:creationId xmlns:a16="http://schemas.microsoft.com/office/drawing/2014/main" id="{BB62ECC7-1C25-4922-B2BF-A8D11AB8F688}"/>
                  </a:ext>
                </a:extLst>
              </p:cNvPr>
              <p:cNvSpPr/>
              <p:nvPr/>
            </p:nvSpPr>
            <p:spPr>
              <a:xfrm>
                <a:off x="4775788" y="2220800"/>
                <a:ext cx="105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1" extrusionOk="0">
                    <a:moveTo>
                      <a:pt x="181" y="0"/>
                    </a:moveTo>
                    <a:cubicBezTo>
                      <a:pt x="121" y="0"/>
                      <a:pt x="54" y="35"/>
                      <a:pt x="1" y="70"/>
                    </a:cubicBezTo>
                    <a:cubicBezTo>
                      <a:pt x="1" y="135"/>
                      <a:pt x="5" y="265"/>
                      <a:pt x="11" y="329"/>
                    </a:cubicBezTo>
                    <a:cubicBezTo>
                      <a:pt x="35" y="337"/>
                      <a:pt x="64" y="340"/>
                      <a:pt x="94" y="340"/>
                    </a:cubicBezTo>
                    <a:cubicBezTo>
                      <a:pt x="241" y="340"/>
                      <a:pt x="421" y="256"/>
                      <a:pt x="302" y="98"/>
                    </a:cubicBezTo>
                    <a:cubicBezTo>
                      <a:pt x="277" y="26"/>
                      <a:pt x="232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91;p27">
                <a:extLst>
                  <a:ext uri="{FF2B5EF4-FFF2-40B4-BE49-F238E27FC236}">
                    <a16:creationId xmlns:a16="http://schemas.microsoft.com/office/drawing/2014/main" id="{E4625F50-F95F-4CEB-950A-768F3A231F29}"/>
                  </a:ext>
                </a:extLst>
              </p:cNvPr>
              <p:cNvSpPr/>
              <p:nvPr/>
            </p:nvSpPr>
            <p:spPr>
              <a:xfrm>
                <a:off x="4733188" y="2235125"/>
                <a:ext cx="206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30" extrusionOk="0">
                    <a:moveTo>
                      <a:pt x="443" y="1"/>
                    </a:moveTo>
                    <a:cubicBezTo>
                      <a:pt x="250" y="1"/>
                      <a:pt x="66" y="214"/>
                      <a:pt x="0" y="391"/>
                    </a:cubicBezTo>
                    <a:cubicBezTo>
                      <a:pt x="14" y="545"/>
                      <a:pt x="130" y="641"/>
                      <a:pt x="242" y="729"/>
                    </a:cubicBezTo>
                    <a:lnTo>
                      <a:pt x="570" y="729"/>
                    </a:lnTo>
                    <a:cubicBezTo>
                      <a:pt x="704" y="545"/>
                      <a:pt x="825" y="276"/>
                      <a:pt x="635" y="81"/>
                    </a:cubicBezTo>
                    <a:cubicBezTo>
                      <a:pt x="573" y="24"/>
                      <a:pt x="507" y="1"/>
                      <a:pt x="4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92;p27">
                <a:extLst>
                  <a:ext uri="{FF2B5EF4-FFF2-40B4-BE49-F238E27FC236}">
                    <a16:creationId xmlns:a16="http://schemas.microsoft.com/office/drawing/2014/main" id="{F2CFF2BB-5F53-40CA-8182-6D0C80C84DED}"/>
                  </a:ext>
                </a:extLst>
              </p:cNvPr>
              <p:cNvSpPr/>
              <p:nvPr/>
            </p:nvSpPr>
            <p:spPr>
              <a:xfrm>
                <a:off x="4766063" y="2265300"/>
                <a:ext cx="12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45" extrusionOk="0">
                    <a:moveTo>
                      <a:pt x="221" y="1"/>
                    </a:moveTo>
                    <a:cubicBezTo>
                      <a:pt x="166" y="1"/>
                      <a:pt x="112" y="2"/>
                      <a:pt x="56" y="5"/>
                    </a:cubicBezTo>
                    <a:cubicBezTo>
                      <a:pt x="47" y="116"/>
                      <a:pt x="1" y="273"/>
                      <a:pt x="140" y="333"/>
                    </a:cubicBezTo>
                    <a:cubicBezTo>
                      <a:pt x="167" y="341"/>
                      <a:pt x="193" y="344"/>
                      <a:pt x="218" y="344"/>
                    </a:cubicBezTo>
                    <a:cubicBezTo>
                      <a:pt x="331" y="344"/>
                      <a:pt x="424" y="272"/>
                      <a:pt x="492" y="181"/>
                    </a:cubicBezTo>
                    <a:cubicBezTo>
                      <a:pt x="464" y="138"/>
                      <a:pt x="413" y="50"/>
                      <a:pt x="390" y="5"/>
                    </a:cubicBezTo>
                    <a:cubicBezTo>
                      <a:pt x="332" y="2"/>
                      <a:pt x="27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93;p27">
                <a:extLst>
                  <a:ext uri="{FF2B5EF4-FFF2-40B4-BE49-F238E27FC236}">
                    <a16:creationId xmlns:a16="http://schemas.microsoft.com/office/drawing/2014/main" id="{4D420026-E86B-4CDE-9959-D5CE014AD75B}"/>
                  </a:ext>
                </a:extLst>
              </p:cNvPr>
              <p:cNvSpPr/>
              <p:nvPr/>
            </p:nvSpPr>
            <p:spPr>
              <a:xfrm>
                <a:off x="4720663" y="2289600"/>
                <a:ext cx="125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24" extrusionOk="0">
                    <a:moveTo>
                      <a:pt x="330" y="0"/>
                    </a:moveTo>
                    <a:cubicBezTo>
                      <a:pt x="219" y="34"/>
                      <a:pt x="112" y="66"/>
                      <a:pt x="5" y="103"/>
                    </a:cubicBezTo>
                    <a:cubicBezTo>
                      <a:pt x="5" y="163"/>
                      <a:pt x="1" y="284"/>
                      <a:pt x="1" y="344"/>
                    </a:cubicBezTo>
                    <a:cubicBezTo>
                      <a:pt x="84" y="404"/>
                      <a:pt x="172" y="464"/>
                      <a:pt x="260" y="524"/>
                    </a:cubicBezTo>
                    <a:cubicBezTo>
                      <a:pt x="339" y="441"/>
                      <a:pt x="482" y="389"/>
                      <a:pt x="501" y="265"/>
                    </a:cubicBezTo>
                    <a:cubicBezTo>
                      <a:pt x="482" y="154"/>
                      <a:pt x="386" y="84"/>
                      <a:pt x="3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94;p27">
                <a:extLst>
                  <a:ext uri="{FF2B5EF4-FFF2-40B4-BE49-F238E27FC236}">
                    <a16:creationId xmlns:a16="http://schemas.microsoft.com/office/drawing/2014/main" id="{7D28A251-7E04-4F4B-94BF-5F6C5F8C7D63}"/>
                  </a:ext>
                </a:extLst>
              </p:cNvPr>
              <p:cNvSpPr/>
              <p:nvPr/>
            </p:nvSpPr>
            <p:spPr>
              <a:xfrm>
                <a:off x="4514488" y="2564600"/>
                <a:ext cx="837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1" extrusionOk="0">
                    <a:moveTo>
                      <a:pt x="80" y="1"/>
                    </a:moveTo>
                    <a:cubicBezTo>
                      <a:pt x="24" y="75"/>
                      <a:pt x="1" y="158"/>
                      <a:pt x="1" y="246"/>
                    </a:cubicBezTo>
                    <a:cubicBezTo>
                      <a:pt x="56" y="273"/>
                      <a:pt x="114" y="281"/>
                      <a:pt x="172" y="281"/>
                    </a:cubicBezTo>
                    <a:cubicBezTo>
                      <a:pt x="226" y="281"/>
                      <a:pt x="281" y="274"/>
                      <a:pt x="334" y="270"/>
                    </a:cubicBezTo>
                    <a:lnTo>
                      <a:pt x="334" y="14"/>
                    </a:lnTo>
                    <a:cubicBezTo>
                      <a:pt x="270" y="9"/>
                      <a:pt x="144" y="5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95;p27">
                <a:extLst>
                  <a:ext uri="{FF2B5EF4-FFF2-40B4-BE49-F238E27FC236}">
                    <a16:creationId xmlns:a16="http://schemas.microsoft.com/office/drawing/2014/main" id="{224882C4-084F-4DDF-BB33-2929E25553CB}"/>
                  </a:ext>
                </a:extLst>
              </p:cNvPr>
              <p:cNvSpPr/>
              <p:nvPr/>
            </p:nvSpPr>
            <p:spPr>
              <a:xfrm>
                <a:off x="4501888" y="2561875"/>
                <a:ext cx="13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90" extrusionOk="0">
                    <a:moveTo>
                      <a:pt x="302" y="0"/>
                    </a:moveTo>
                    <a:cubicBezTo>
                      <a:pt x="260" y="0"/>
                      <a:pt x="220" y="15"/>
                      <a:pt x="185" y="59"/>
                    </a:cubicBezTo>
                    <a:cubicBezTo>
                      <a:pt x="0" y="144"/>
                      <a:pt x="149" y="390"/>
                      <a:pt x="300" y="390"/>
                    </a:cubicBezTo>
                    <a:cubicBezTo>
                      <a:pt x="330" y="390"/>
                      <a:pt x="361" y="380"/>
                      <a:pt x="389" y="356"/>
                    </a:cubicBezTo>
                    <a:cubicBezTo>
                      <a:pt x="515" y="305"/>
                      <a:pt x="500" y="162"/>
                      <a:pt x="528" y="55"/>
                    </a:cubicBezTo>
                    <a:cubicBezTo>
                      <a:pt x="455" y="43"/>
                      <a:pt x="375" y="0"/>
                      <a:pt x="3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396;p27">
              <a:extLst>
                <a:ext uri="{FF2B5EF4-FFF2-40B4-BE49-F238E27FC236}">
                  <a16:creationId xmlns:a16="http://schemas.microsoft.com/office/drawing/2014/main" id="{C801728E-E8A7-4CFD-AA84-1F9507819C3C}"/>
                </a:ext>
              </a:extLst>
            </p:cNvPr>
            <p:cNvGrpSpPr/>
            <p:nvPr/>
          </p:nvGrpSpPr>
          <p:grpSpPr>
            <a:xfrm>
              <a:off x="6440193" y="1591620"/>
              <a:ext cx="614193" cy="909374"/>
              <a:chOff x="6661975" y="2918825"/>
              <a:chExt cx="501300" cy="742225"/>
            </a:xfrm>
            <a:grpFill/>
          </p:grpSpPr>
          <p:sp>
            <p:nvSpPr>
              <p:cNvPr id="119" name="Google Shape;397;p27">
                <a:extLst>
                  <a:ext uri="{FF2B5EF4-FFF2-40B4-BE49-F238E27FC236}">
                    <a16:creationId xmlns:a16="http://schemas.microsoft.com/office/drawing/2014/main" id="{E58B47CE-F865-49FC-96DF-0272B78CF547}"/>
                  </a:ext>
                </a:extLst>
              </p:cNvPr>
              <p:cNvSpPr/>
              <p:nvPr/>
            </p:nvSpPr>
            <p:spPr>
              <a:xfrm>
                <a:off x="6661975" y="2918825"/>
                <a:ext cx="501300" cy="742225"/>
              </a:xfrm>
              <a:custGeom>
                <a:avLst/>
                <a:gdLst/>
                <a:ahLst/>
                <a:cxnLst/>
                <a:rect l="l" t="t" r="r" b="b"/>
                <a:pathLst>
                  <a:path w="20052" h="29689" extrusionOk="0">
                    <a:moveTo>
                      <a:pt x="12893" y="517"/>
                    </a:moveTo>
                    <a:cubicBezTo>
                      <a:pt x="13297" y="545"/>
                      <a:pt x="13705" y="693"/>
                      <a:pt x="13987" y="990"/>
                    </a:cubicBezTo>
                    <a:cubicBezTo>
                      <a:pt x="14306" y="1277"/>
                      <a:pt x="14450" y="1745"/>
                      <a:pt x="14316" y="2158"/>
                    </a:cubicBezTo>
                    <a:cubicBezTo>
                      <a:pt x="14126" y="2889"/>
                      <a:pt x="13566" y="3432"/>
                      <a:pt x="13010" y="3904"/>
                    </a:cubicBezTo>
                    <a:cubicBezTo>
                      <a:pt x="11860" y="4752"/>
                      <a:pt x="10521" y="5290"/>
                      <a:pt x="9266" y="5953"/>
                    </a:cubicBezTo>
                    <a:cubicBezTo>
                      <a:pt x="9349" y="5183"/>
                      <a:pt x="9591" y="4442"/>
                      <a:pt x="9817" y="3705"/>
                    </a:cubicBezTo>
                    <a:cubicBezTo>
                      <a:pt x="10035" y="3015"/>
                      <a:pt x="10359" y="2352"/>
                      <a:pt x="10799" y="1773"/>
                    </a:cubicBezTo>
                    <a:cubicBezTo>
                      <a:pt x="11276" y="1078"/>
                      <a:pt x="12050" y="582"/>
                      <a:pt x="12893" y="517"/>
                    </a:cubicBezTo>
                    <a:close/>
                    <a:moveTo>
                      <a:pt x="2401" y="340"/>
                    </a:moveTo>
                    <a:cubicBezTo>
                      <a:pt x="2874" y="340"/>
                      <a:pt x="3343" y="464"/>
                      <a:pt x="3785" y="638"/>
                    </a:cubicBezTo>
                    <a:cubicBezTo>
                      <a:pt x="5754" y="1394"/>
                      <a:pt x="7237" y="3043"/>
                      <a:pt x="8246" y="4845"/>
                    </a:cubicBezTo>
                    <a:cubicBezTo>
                      <a:pt x="8436" y="5220"/>
                      <a:pt x="8673" y="5586"/>
                      <a:pt x="8757" y="6003"/>
                    </a:cubicBezTo>
                    <a:cubicBezTo>
                      <a:pt x="8205" y="5739"/>
                      <a:pt x="7695" y="5397"/>
                      <a:pt x="7176" y="5076"/>
                    </a:cubicBezTo>
                    <a:cubicBezTo>
                      <a:pt x="5615" y="4076"/>
                      <a:pt x="4035" y="3089"/>
                      <a:pt x="2608" y="1903"/>
                    </a:cubicBezTo>
                    <a:cubicBezTo>
                      <a:pt x="2246" y="1561"/>
                      <a:pt x="1801" y="1245"/>
                      <a:pt x="1626" y="763"/>
                    </a:cubicBezTo>
                    <a:cubicBezTo>
                      <a:pt x="1557" y="550"/>
                      <a:pt x="1760" y="430"/>
                      <a:pt x="1931" y="383"/>
                    </a:cubicBezTo>
                    <a:cubicBezTo>
                      <a:pt x="2088" y="353"/>
                      <a:pt x="2245" y="340"/>
                      <a:pt x="2401" y="340"/>
                    </a:cubicBezTo>
                    <a:close/>
                    <a:moveTo>
                      <a:pt x="19081" y="6311"/>
                    </a:moveTo>
                    <a:cubicBezTo>
                      <a:pt x="19274" y="6311"/>
                      <a:pt x="19466" y="6312"/>
                      <a:pt x="19658" y="6314"/>
                    </a:cubicBezTo>
                    <a:cubicBezTo>
                      <a:pt x="19264" y="9960"/>
                      <a:pt x="18907" y="13611"/>
                      <a:pt x="18518" y="17257"/>
                    </a:cubicBezTo>
                    <a:cubicBezTo>
                      <a:pt x="18470" y="17253"/>
                      <a:pt x="18422" y="17252"/>
                      <a:pt x="18373" y="17252"/>
                    </a:cubicBezTo>
                    <a:cubicBezTo>
                      <a:pt x="18018" y="17252"/>
                      <a:pt x="17670" y="17338"/>
                      <a:pt x="17314" y="17338"/>
                    </a:cubicBezTo>
                    <a:cubicBezTo>
                      <a:pt x="17285" y="17338"/>
                      <a:pt x="17255" y="17337"/>
                      <a:pt x="17225" y="17336"/>
                    </a:cubicBezTo>
                    <a:cubicBezTo>
                      <a:pt x="17201" y="17335"/>
                      <a:pt x="17176" y="17334"/>
                      <a:pt x="17151" y="17334"/>
                    </a:cubicBezTo>
                    <a:cubicBezTo>
                      <a:pt x="16781" y="17334"/>
                      <a:pt x="16418" y="17420"/>
                      <a:pt x="16048" y="17420"/>
                    </a:cubicBezTo>
                    <a:cubicBezTo>
                      <a:pt x="16031" y="17420"/>
                      <a:pt x="16014" y="17419"/>
                      <a:pt x="15998" y="17419"/>
                    </a:cubicBezTo>
                    <a:cubicBezTo>
                      <a:pt x="15973" y="17418"/>
                      <a:pt x="15948" y="17418"/>
                      <a:pt x="15924" y="17418"/>
                    </a:cubicBezTo>
                    <a:cubicBezTo>
                      <a:pt x="15554" y="17418"/>
                      <a:pt x="15195" y="17503"/>
                      <a:pt x="14824" y="17503"/>
                    </a:cubicBezTo>
                    <a:cubicBezTo>
                      <a:pt x="14808" y="17503"/>
                      <a:pt x="14791" y="17503"/>
                      <a:pt x="14774" y="17502"/>
                    </a:cubicBezTo>
                    <a:cubicBezTo>
                      <a:pt x="14740" y="17501"/>
                      <a:pt x="14707" y="17500"/>
                      <a:pt x="14673" y="17500"/>
                    </a:cubicBezTo>
                    <a:cubicBezTo>
                      <a:pt x="14324" y="17500"/>
                      <a:pt x="13981" y="17581"/>
                      <a:pt x="13630" y="17581"/>
                    </a:cubicBezTo>
                    <a:cubicBezTo>
                      <a:pt x="13602" y="17581"/>
                      <a:pt x="13573" y="17580"/>
                      <a:pt x="13545" y="17580"/>
                    </a:cubicBezTo>
                    <a:cubicBezTo>
                      <a:pt x="13099" y="17580"/>
                      <a:pt x="12657" y="17672"/>
                      <a:pt x="12211" y="17672"/>
                    </a:cubicBezTo>
                    <a:cubicBezTo>
                      <a:pt x="12167" y="17672"/>
                      <a:pt x="12122" y="17671"/>
                      <a:pt x="12078" y="17669"/>
                    </a:cubicBezTo>
                    <a:cubicBezTo>
                      <a:pt x="11673" y="17713"/>
                      <a:pt x="11268" y="17752"/>
                      <a:pt x="10862" y="17752"/>
                    </a:cubicBezTo>
                    <a:cubicBezTo>
                      <a:pt x="10758" y="17752"/>
                      <a:pt x="10653" y="17749"/>
                      <a:pt x="10549" y="17744"/>
                    </a:cubicBezTo>
                    <a:cubicBezTo>
                      <a:pt x="10369" y="15890"/>
                      <a:pt x="10085" y="14047"/>
                      <a:pt x="9868" y="12193"/>
                    </a:cubicBezTo>
                    <a:cubicBezTo>
                      <a:pt x="9623" y="10345"/>
                      <a:pt x="9405" y="8487"/>
                      <a:pt x="9150" y="6638"/>
                    </a:cubicBezTo>
                    <a:cubicBezTo>
                      <a:pt x="9238" y="6638"/>
                      <a:pt x="9330" y="6642"/>
                      <a:pt x="9418" y="6652"/>
                    </a:cubicBezTo>
                    <a:cubicBezTo>
                      <a:pt x="9919" y="7074"/>
                      <a:pt x="10336" y="7593"/>
                      <a:pt x="10609" y="8190"/>
                    </a:cubicBezTo>
                    <a:cubicBezTo>
                      <a:pt x="10998" y="9028"/>
                      <a:pt x="11370" y="9895"/>
                      <a:pt x="11920" y="10645"/>
                    </a:cubicBezTo>
                    <a:cubicBezTo>
                      <a:pt x="12324" y="11243"/>
                      <a:pt x="12865" y="11744"/>
                      <a:pt x="13510" y="12068"/>
                    </a:cubicBezTo>
                    <a:cubicBezTo>
                      <a:pt x="14014" y="12328"/>
                      <a:pt x="14559" y="12556"/>
                      <a:pt x="15131" y="12556"/>
                    </a:cubicBezTo>
                    <a:cubicBezTo>
                      <a:pt x="15200" y="12556"/>
                      <a:pt x="15270" y="12552"/>
                      <a:pt x="15339" y="12545"/>
                    </a:cubicBezTo>
                    <a:cubicBezTo>
                      <a:pt x="15345" y="12545"/>
                      <a:pt x="15351" y="12546"/>
                      <a:pt x="15357" y="12546"/>
                    </a:cubicBezTo>
                    <a:cubicBezTo>
                      <a:pt x="15578" y="12546"/>
                      <a:pt x="15794" y="12462"/>
                      <a:pt x="15956" y="12309"/>
                    </a:cubicBezTo>
                    <a:cubicBezTo>
                      <a:pt x="16058" y="12212"/>
                      <a:pt x="16207" y="12114"/>
                      <a:pt x="16164" y="11952"/>
                    </a:cubicBezTo>
                    <a:cubicBezTo>
                      <a:pt x="16116" y="11919"/>
                      <a:pt x="16069" y="11905"/>
                      <a:pt x="16025" y="11905"/>
                    </a:cubicBezTo>
                    <a:cubicBezTo>
                      <a:pt x="15855" y="11905"/>
                      <a:pt x="15707" y="12099"/>
                      <a:pt x="15553" y="12180"/>
                    </a:cubicBezTo>
                    <a:cubicBezTo>
                      <a:pt x="15422" y="12216"/>
                      <a:pt x="15292" y="12231"/>
                      <a:pt x="15161" y="12231"/>
                    </a:cubicBezTo>
                    <a:cubicBezTo>
                      <a:pt x="14657" y="12231"/>
                      <a:pt x="14157" y="11995"/>
                      <a:pt x="13705" y="11785"/>
                    </a:cubicBezTo>
                    <a:cubicBezTo>
                      <a:pt x="12537" y="11201"/>
                      <a:pt x="11847" y="10025"/>
                      <a:pt x="11304" y="8889"/>
                    </a:cubicBezTo>
                    <a:cubicBezTo>
                      <a:pt x="10910" y="8065"/>
                      <a:pt x="10558" y="7157"/>
                      <a:pt x="9817" y="6582"/>
                    </a:cubicBezTo>
                    <a:lnTo>
                      <a:pt x="9817" y="6582"/>
                    </a:lnTo>
                    <a:cubicBezTo>
                      <a:pt x="9910" y="6600"/>
                      <a:pt x="10002" y="6606"/>
                      <a:pt x="10095" y="6606"/>
                    </a:cubicBezTo>
                    <a:cubicBezTo>
                      <a:pt x="10310" y="6606"/>
                      <a:pt x="10525" y="6573"/>
                      <a:pt x="10739" y="6573"/>
                    </a:cubicBezTo>
                    <a:cubicBezTo>
                      <a:pt x="10748" y="6573"/>
                      <a:pt x="10758" y="6573"/>
                      <a:pt x="10767" y="6573"/>
                    </a:cubicBezTo>
                    <a:cubicBezTo>
                      <a:pt x="10996" y="6561"/>
                      <a:pt x="11225" y="6559"/>
                      <a:pt x="11454" y="6559"/>
                    </a:cubicBezTo>
                    <a:cubicBezTo>
                      <a:pt x="11595" y="6559"/>
                      <a:pt x="11735" y="6559"/>
                      <a:pt x="11875" y="6559"/>
                    </a:cubicBezTo>
                    <a:cubicBezTo>
                      <a:pt x="12026" y="6559"/>
                      <a:pt x="12177" y="6558"/>
                      <a:pt x="12328" y="6554"/>
                    </a:cubicBezTo>
                    <a:cubicBezTo>
                      <a:pt x="13143" y="6462"/>
                      <a:pt x="13964" y="6485"/>
                      <a:pt x="14779" y="6471"/>
                    </a:cubicBezTo>
                    <a:cubicBezTo>
                      <a:pt x="15780" y="6336"/>
                      <a:pt x="16790" y="6453"/>
                      <a:pt x="17791" y="6336"/>
                    </a:cubicBezTo>
                    <a:cubicBezTo>
                      <a:pt x="18220" y="6317"/>
                      <a:pt x="18651" y="6311"/>
                      <a:pt x="19081" y="6311"/>
                    </a:cubicBezTo>
                    <a:close/>
                    <a:moveTo>
                      <a:pt x="8645" y="6642"/>
                    </a:moveTo>
                    <a:cubicBezTo>
                      <a:pt x="8682" y="6648"/>
                      <a:pt x="8761" y="6652"/>
                      <a:pt x="8798" y="6657"/>
                    </a:cubicBezTo>
                    <a:cubicBezTo>
                      <a:pt x="8937" y="7343"/>
                      <a:pt x="8979" y="8051"/>
                      <a:pt x="9085" y="8746"/>
                    </a:cubicBezTo>
                    <a:cubicBezTo>
                      <a:pt x="9465" y="11767"/>
                      <a:pt x="9858" y="14783"/>
                      <a:pt x="10234" y="17804"/>
                    </a:cubicBezTo>
                    <a:cubicBezTo>
                      <a:pt x="9572" y="17823"/>
                      <a:pt x="8909" y="17915"/>
                      <a:pt x="8242" y="17919"/>
                    </a:cubicBezTo>
                    <a:cubicBezTo>
                      <a:pt x="7700" y="18022"/>
                      <a:pt x="7149" y="17956"/>
                      <a:pt x="6606" y="18049"/>
                    </a:cubicBezTo>
                    <a:cubicBezTo>
                      <a:pt x="6255" y="18091"/>
                      <a:pt x="5902" y="18049"/>
                      <a:pt x="5554" y="18110"/>
                    </a:cubicBezTo>
                    <a:cubicBezTo>
                      <a:pt x="5119" y="18188"/>
                      <a:pt x="4675" y="18123"/>
                      <a:pt x="4243" y="18202"/>
                    </a:cubicBezTo>
                    <a:cubicBezTo>
                      <a:pt x="3864" y="18262"/>
                      <a:pt x="3479" y="18206"/>
                      <a:pt x="3099" y="18272"/>
                    </a:cubicBezTo>
                    <a:cubicBezTo>
                      <a:pt x="2663" y="18341"/>
                      <a:pt x="2224" y="18295"/>
                      <a:pt x="1788" y="18355"/>
                    </a:cubicBezTo>
                    <a:cubicBezTo>
                      <a:pt x="1784" y="17845"/>
                      <a:pt x="1662" y="17345"/>
                      <a:pt x="1621" y="16835"/>
                    </a:cubicBezTo>
                    <a:cubicBezTo>
                      <a:pt x="1190" y="13532"/>
                      <a:pt x="783" y="10219"/>
                      <a:pt x="347" y="6916"/>
                    </a:cubicBezTo>
                    <a:cubicBezTo>
                      <a:pt x="845" y="6908"/>
                      <a:pt x="1344" y="6883"/>
                      <a:pt x="1843" y="6883"/>
                    </a:cubicBezTo>
                    <a:cubicBezTo>
                      <a:pt x="1961" y="6883"/>
                      <a:pt x="2078" y="6884"/>
                      <a:pt x="2196" y="6888"/>
                    </a:cubicBezTo>
                    <a:cubicBezTo>
                      <a:pt x="2227" y="6889"/>
                      <a:pt x="2259" y="6889"/>
                      <a:pt x="2290" y="6889"/>
                    </a:cubicBezTo>
                    <a:cubicBezTo>
                      <a:pt x="2671" y="6889"/>
                      <a:pt x="3050" y="6818"/>
                      <a:pt x="3431" y="6818"/>
                    </a:cubicBezTo>
                    <a:cubicBezTo>
                      <a:pt x="3453" y="6818"/>
                      <a:pt x="3475" y="6818"/>
                      <a:pt x="3497" y="6819"/>
                    </a:cubicBezTo>
                    <a:cubicBezTo>
                      <a:pt x="3686" y="6806"/>
                      <a:pt x="3875" y="6803"/>
                      <a:pt x="4064" y="6803"/>
                    </a:cubicBezTo>
                    <a:cubicBezTo>
                      <a:pt x="4222" y="6803"/>
                      <a:pt x="4381" y="6805"/>
                      <a:pt x="4540" y="6805"/>
                    </a:cubicBezTo>
                    <a:cubicBezTo>
                      <a:pt x="4739" y="6805"/>
                      <a:pt x="4938" y="6802"/>
                      <a:pt x="5137" y="6787"/>
                    </a:cubicBezTo>
                    <a:cubicBezTo>
                      <a:pt x="6138" y="6670"/>
                      <a:pt x="7149" y="6781"/>
                      <a:pt x="8145" y="6657"/>
                    </a:cubicBezTo>
                    <a:lnTo>
                      <a:pt x="8145" y="6657"/>
                    </a:lnTo>
                    <a:cubicBezTo>
                      <a:pt x="7695" y="7148"/>
                      <a:pt x="7367" y="7741"/>
                      <a:pt x="7139" y="8366"/>
                    </a:cubicBezTo>
                    <a:cubicBezTo>
                      <a:pt x="6796" y="9289"/>
                      <a:pt x="6717" y="10307"/>
                      <a:pt x="6212" y="11160"/>
                    </a:cubicBezTo>
                    <a:cubicBezTo>
                      <a:pt x="5800" y="11883"/>
                      <a:pt x="5040" y="12351"/>
                      <a:pt x="4239" y="12522"/>
                    </a:cubicBezTo>
                    <a:cubicBezTo>
                      <a:pt x="4231" y="12523"/>
                      <a:pt x="4222" y="12524"/>
                      <a:pt x="4214" y="12524"/>
                    </a:cubicBezTo>
                    <a:cubicBezTo>
                      <a:pt x="4115" y="12524"/>
                      <a:pt x="4004" y="12437"/>
                      <a:pt x="3910" y="12437"/>
                    </a:cubicBezTo>
                    <a:cubicBezTo>
                      <a:pt x="3873" y="12437"/>
                      <a:pt x="3838" y="12451"/>
                      <a:pt x="3808" y="12490"/>
                    </a:cubicBezTo>
                    <a:cubicBezTo>
                      <a:pt x="3608" y="12605"/>
                      <a:pt x="3858" y="12804"/>
                      <a:pt x="3993" y="12841"/>
                    </a:cubicBezTo>
                    <a:cubicBezTo>
                      <a:pt x="4049" y="12848"/>
                      <a:pt x="4106" y="12851"/>
                      <a:pt x="4162" y="12851"/>
                    </a:cubicBezTo>
                    <a:cubicBezTo>
                      <a:pt x="4638" y="12851"/>
                      <a:pt x="5089" y="12615"/>
                      <a:pt x="5499" y="12387"/>
                    </a:cubicBezTo>
                    <a:cubicBezTo>
                      <a:pt x="6078" y="12007"/>
                      <a:pt x="6533" y="11438"/>
                      <a:pt x="6777" y="10790"/>
                    </a:cubicBezTo>
                    <a:cubicBezTo>
                      <a:pt x="7172" y="9817"/>
                      <a:pt x="7245" y="8727"/>
                      <a:pt x="7769" y="7805"/>
                    </a:cubicBezTo>
                    <a:cubicBezTo>
                      <a:pt x="8015" y="7384"/>
                      <a:pt x="8265" y="6948"/>
                      <a:pt x="8645" y="6642"/>
                    </a:cubicBezTo>
                    <a:close/>
                    <a:moveTo>
                      <a:pt x="18369" y="17583"/>
                    </a:moveTo>
                    <a:cubicBezTo>
                      <a:pt x="18405" y="17583"/>
                      <a:pt x="18440" y="17584"/>
                      <a:pt x="18476" y="17586"/>
                    </a:cubicBezTo>
                    <a:cubicBezTo>
                      <a:pt x="18125" y="21270"/>
                      <a:pt x="17712" y="24948"/>
                      <a:pt x="17355" y="28631"/>
                    </a:cubicBezTo>
                    <a:cubicBezTo>
                      <a:pt x="16850" y="28701"/>
                      <a:pt x="16340" y="28686"/>
                      <a:pt x="15835" y="28701"/>
                    </a:cubicBezTo>
                    <a:cubicBezTo>
                      <a:pt x="15476" y="28740"/>
                      <a:pt x="15113" y="28776"/>
                      <a:pt x="14749" y="28776"/>
                    </a:cubicBezTo>
                    <a:cubicBezTo>
                      <a:pt x="14728" y="28776"/>
                      <a:pt x="14707" y="28776"/>
                      <a:pt x="14687" y="28775"/>
                    </a:cubicBezTo>
                    <a:cubicBezTo>
                      <a:pt x="14655" y="28774"/>
                      <a:pt x="14623" y="28774"/>
                      <a:pt x="14591" y="28774"/>
                    </a:cubicBezTo>
                    <a:cubicBezTo>
                      <a:pt x="14125" y="28774"/>
                      <a:pt x="13661" y="28861"/>
                      <a:pt x="13194" y="28861"/>
                    </a:cubicBezTo>
                    <a:cubicBezTo>
                      <a:pt x="13156" y="28861"/>
                      <a:pt x="13117" y="28860"/>
                      <a:pt x="13079" y="28859"/>
                    </a:cubicBezTo>
                    <a:cubicBezTo>
                      <a:pt x="13034" y="28856"/>
                      <a:pt x="12990" y="28855"/>
                      <a:pt x="12945" y="28855"/>
                    </a:cubicBezTo>
                    <a:cubicBezTo>
                      <a:pt x="12635" y="28855"/>
                      <a:pt x="12330" y="28907"/>
                      <a:pt x="12018" y="28928"/>
                    </a:cubicBezTo>
                    <a:cubicBezTo>
                      <a:pt x="11772" y="27366"/>
                      <a:pt x="11610" y="25786"/>
                      <a:pt x="11397" y="24216"/>
                    </a:cubicBezTo>
                    <a:cubicBezTo>
                      <a:pt x="11128" y="22177"/>
                      <a:pt x="10891" y="20130"/>
                      <a:pt x="10605" y="18095"/>
                    </a:cubicBezTo>
                    <a:lnTo>
                      <a:pt x="10605" y="18095"/>
                    </a:lnTo>
                    <a:cubicBezTo>
                      <a:pt x="10638" y="18096"/>
                      <a:pt x="10672" y="18096"/>
                      <a:pt x="10706" y="18096"/>
                    </a:cubicBezTo>
                    <a:cubicBezTo>
                      <a:pt x="11286" y="18096"/>
                      <a:pt x="11863" y="17992"/>
                      <a:pt x="12444" y="17992"/>
                    </a:cubicBezTo>
                    <a:cubicBezTo>
                      <a:pt x="12487" y="17992"/>
                      <a:pt x="12530" y="17993"/>
                      <a:pt x="12574" y="17994"/>
                    </a:cubicBezTo>
                    <a:cubicBezTo>
                      <a:pt x="12867" y="17973"/>
                      <a:pt x="13155" y="17912"/>
                      <a:pt x="13447" y="17912"/>
                    </a:cubicBezTo>
                    <a:cubicBezTo>
                      <a:pt x="13483" y="17912"/>
                      <a:pt x="13519" y="17913"/>
                      <a:pt x="13556" y="17915"/>
                    </a:cubicBezTo>
                    <a:cubicBezTo>
                      <a:pt x="13585" y="17916"/>
                      <a:pt x="13614" y="17917"/>
                      <a:pt x="13643" y="17917"/>
                    </a:cubicBezTo>
                    <a:cubicBezTo>
                      <a:pt x="13983" y="17917"/>
                      <a:pt x="14316" y="17830"/>
                      <a:pt x="14655" y="17830"/>
                    </a:cubicBezTo>
                    <a:cubicBezTo>
                      <a:pt x="14684" y="17830"/>
                      <a:pt x="14713" y="17830"/>
                      <a:pt x="14742" y="17832"/>
                    </a:cubicBezTo>
                    <a:cubicBezTo>
                      <a:pt x="14784" y="17834"/>
                      <a:pt x="14825" y="17835"/>
                      <a:pt x="14866" y="17835"/>
                    </a:cubicBezTo>
                    <a:cubicBezTo>
                      <a:pt x="15213" y="17835"/>
                      <a:pt x="15553" y="17750"/>
                      <a:pt x="15897" y="17750"/>
                    </a:cubicBezTo>
                    <a:cubicBezTo>
                      <a:pt x="15932" y="17750"/>
                      <a:pt x="15967" y="17751"/>
                      <a:pt x="16002" y="17753"/>
                    </a:cubicBezTo>
                    <a:cubicBezTo>
                      <a:pt x="16032" y="17754"/>
                      <a:pt x="16062" y="17755"/>
                      <a:pt x="16092" y="17755"/>
                    </a:cubicBezTo>
                    <a:cubicBezTo>
                      <a:pt x="16443" y="17755"/>
                      <a:pt x="16789" y="17667"/>
                      <a:pt x="17140" y="17667"/>
                    </a:cubicBezTo>
                    <a:cubicBezTo>
                      <a:pt x="17170" y="17667"/>
                      <a:pt x="17200" y="17668"/>
                      <a:pt x="17230" y="17669"/>
                    </a:cubicBezTo>
                    <a:cubicBezTo>
                      <a:pt x="17259" y="17671"/>
                      <a:pt x="17288" y="17671"/>
                      <a:pt x="17318" y="17671"/>
                    </a:cubicBezTo>
                    <a:cubicBezTo>
                      <a:pt x="17669" y="17671"/>
                      <a:pt x="18018" y="17583"/>
                      <a:pt x="18369" y="17583"/>
                    </a:cubicBezTo>
                    <a:close/>
                    <a:moveTo>
                      <a:pt x="9933" y="18154"/>
                    </a:moveTo>
                    <a:cubicBezTo>
                      <a:pt x="10047" y="18154"/>
                      <a:pt x="10161" y="18159"/>
                      <a:pt x="10275" y="18170"/>
                    </a:cubicBezTo>
                    <a:cubicBezTo>
                      <a:pt x="10767" y="21756"/>
                      <a:pt x="11175" y="25356"/>
                      <a:pt x="11670" y="28942"/>
                    </a:cubicBezTo>
                    <a:cubicBezTo>
                      <a:pt x="11605" y="28938"/>
                      <a:pt x="11541" y="28936"/>
                      <a:pt x="11477" y="28936"/>
                    </a:cubicBezTo>
                    <a:cubicBezTo>
                      <a:pt x="11026" y="28936"/>
                      <a:pt x="10576" y="29021"/>
                      <a:pt x="10120" y="29021"/>
                    </a:cubicBezTo>
                    <a:cubicBezTo>
                      <a:pt x="10090" y="29021"/>
                      <a:pt x="10060" y="29021"/>
                      <a:pt x="10030" y="29020"/>
                    </a:cubicBezTo>
                    <a:cubicBezTo>
                      <a:pt x="9986" y="29018"/>
                      <a:pt x="9941" y="29017"/>
                      <a:pt x="9897" y="29017"/>
                    </a:cubicBezTo>
                    <a:cubicBezTo>
                      <a:pt x="9453" y="29017"/>
                      <a:pt x="9011" y="29105"/>
                      <a:pt x="8567" y="29105"/>
                    </a:cubicBezTo>
                    <a:cubicBezTo>
                      <a:pt x="8538" y="29105"/>
                      <a:pt x="8508" y="29104"/>
                      <a:pt x="8479" y="29103"/>
                    </a:cubicBezTo>
                    <a:cubicBezTo>
                      <a:pt x="8433" y="29101"/>
                      <a:pt x="8388" y="29101"/>
                      <a:pt x="8343" y="29101"/>
                    </a:cubicBezTo>
                    <a:cubicBezTo>
                      <a:pt x="7889" y="29101"/>
                      <a:pt x="7438" y="29185"/>
                      <a:pt x="6984" y="29185"/>
                    </a:cubicBezTo>
                    <a:cubicBezTo>
                      <a:pt x="6937" y="29185"/>
                      <a:pt x="6890" y="29184"/>
                      <a:pt x="6843" y="29182"/>
                    </a:cubicBezTo>
                    <a:cubicBezTo>
                      <a:pt x="6808" y="29181"/>
                      <a:pt x="6772" y="29180"/>
                      <a:pt x="6737" y="29180"/>
                    </a:cubicBezTo>
                    <a:cubicBezTo>
                      <a:pt x="6337" y="29180"/>
                      <a:pt x="5942" y="29266"/>
                      <a:pt x="5545" y="29266"/>
                    </a:cubicBezTo>
                    <a:cubicBezTo>
                      <a:pt x="5510" y="29265"/>
                      <a:pt x="5475" y="29265"/>
                      <a:pt x="5439" y="29265"/>
                    </a:cubicBezTo>
                    <a:cubicBezTo>
                      <a:pt x="4808" y="29265"/>
                      <a:pt x="4179" y="29356"/>
                      <a:pt x="3547" y="29356"/>
                    </a:cubicBezTo>
                    <a:cubicBezTo>
                      <a:pt x="3427" y="29356"/>
                      <a:pt x="3307" y="29352"/>
                      <a:pt x="3187" y="29345"/>
                    </a:cubicBezTo>
                    <a:cubicBezTo>
                      <a:pt x="3146" y="28530"/>
                      <a:pt x="2988" y="27723"/>
                      <a:pt x="2904" y="26913"/>
                    </a:cubicBezTo>
                    <a:cubicBezTo>
                      <a:pt x="2562" y="24165"/>
                      <a:pt x="2186" y="21422"/>
                      <a:pt x="1867" y="18674"/>
                    </a:cubicBezTo>
                    <a:cubicBezTo>
                      <a:pt x="2353" y="18642"/>
                      <a:pt x="2844" y="18661"/>
                      <a:pt x="3326" y="18578"/>
                    </a:cubicBezTo>
                    <a:cubicBezTo>
                      <a:pt x="3358" y="18578"/>
                      <a:pt x="3391" y="18579"/>
                      <a:pt x="3423" y="18579"/>
                    </a:cubicBezTo>
                    <a:cubicBezTo>
                      <a:pt x="3992" y="18579"/>
                      <a:pt x="4555" y="18479"/>
                      <a:pt x="5124" y="18479"/>
                    </a:cubicBezTo>
                    <a:cubicBezTo>
                      <a:pt x="5156" y="18479"/>
                      <a:pt x="5188" y="18479"/>
                      <a:pt x="5221" y="18480"/>
                    </a:cubicBezTo>
                    <a:cubicBezTo>
                      <a:pt x="5838" y="18379"/>
                      <a:pt x="6467" y="18429"/>
                      <a:pt x="7089" y="18332"/>
                    </a:cubicBezTo>
                    <a:cubicBezTo>
                      <a:pt x="7133" y="18334"/>
                      <a:pt x="7178" y="18335"/>
                      <a:pt x="7223" y="18335"/>
                    </a:cubicBezTo>
                    <a:cubicBezTo>
                      <a:pt x="7706" y="18335"/>
                      <a:pt x="8185" y="18237"/>
                      <a:pt x="8671" y="18237"/>
                    </a:cubicBezTo>
                    <a:cubicBezTo>
                      <a:pt x="8716" y="18237"/>
                      <a:pt x="8761" y="18238"/>
                      <a:pt x="8807" y="18240"/>
                    </a:cubicBezTo>
                    <a:cubicBezTo>
                      <a:pt x="9180" y="18204"/>
                      <a:pt x="9557" y="18154"/>
                      <a:pt x="9933" y="18154"/>
                    </a:cubicBezTo>
                    <a:close/>
                    <a:moveTo>
                      <a:pt x="2356" y="0"/>
                    </a:moveTo>
                    <a:cubicBezTo>
                      <a:pt x="1945" y="0"/>
                      <a:pt x="1533" y="78"/>
                      <a:pt x="1292" y="443"/>
                    </a:cubicBezTo>
                    <a:cubicBezTo>
                      <a:pt x="1301" y="633"/>
                      <a:pt x="1260" y="838"/>
                      <a:pt x="1352" y="1013"/>
                    </a:cubicBezTo>
                    <a:cubicBezTo>
                      <a:pt x="1575" y="1495"/>
                      <a:pt x="1991" y="1852"/>
                      <a:pt x="2400" y="2185"/>
                    </a:cubicBezTo>
                    <a:cubicBezTo>
                      <a:pt x="3159" y="2820"/>
                      <a:pt x="3975" y="3390"/>
                      <a:pt x="4799" y="3941"/>
                    </a:cubicBezTo>
                    <a:cubicBezTo>
                      <a:pt x="6041" y="4747"/>
                      <a:pt x="7278" y="5563"/>
                      <a:pt x="8571" y="6291"/>
                    </a:cubicBezTo>
                    <a:cubicBezTo>
                      <a:pt x="7705" y="6406"/>
                      <a:pt x="6824" y="6387"/>
                      <a:pt x="5949" y="6397"/>
                    </a:cubicBezTo>
                    <a:cubicBezTo>
                      <a:pt x="5137" y="6485"/>
                      <a:pt x="4318" y="6471"/>
                      <a:pt x="3503" y="6475"/>
                    </a:cubicBezTo>
                    <a:cubicBezTo>
                      <a:pt x="2821" y="6550"/>
                      <a:pt x="2140" y="6554"/>
                      <a:pt x="1454" y="6554"/>
                    </a:cubicBezTo>
                    <a:cubicBezTo>
                      <a:pt x="1412" y="6552"/>
                      <a:pt x="1369" y="6551"/>
                      <a:pt x="1326" y="6551"/>
                    </a:cubicBezTo>
                    <a:cubicBezTo>
                      <a:pt x="937" y="6551"/>
                      <a:pt x="550" y="6631"/>
                      <a:pt x="161" y="6631"/>
                    </a:cubicBezTo>
                    <a:cubicBezTo>
                      <a:pt x="126" y="6631"/>
                      <a:pt x="91" y="6630"/>
                      <a:pt x="56" y="6629"/>
                    </a:cubicBezTo>
                    <a:cubicBezTo>
                      <a:pt x="41" y="6670"/>
                      <a:pt x="13" y="6759"/>
                      <a:pt x="0" y="6800"/>
                    </a:cubicBezTo>
                    <a:cubicBezTo>
                      <a:pt x="449" y="10367"/>
                      <a:pt x="907" y="13931"/>
                      <a:pt x="1362" y="17498"/>
                    </a:cubicBezTo>
                    <a:cubicBezTo>
                      <a:pt x="1394" y="17855"/>
                      <a:pt x="1506" y="18212"/>
                      <a:pt x="1431" y="18573"/>
                    </a:cubicBezTo>
                    <a:cubicBezTo>
                      <a:pt x="1589" y="18869"/>
                      <a:pt x="1566" y="19226"/>
                      <a:pt x="1626" y="19551"/>
                    </a:cubicBezTo>
                    <a:cubicBezTo>
                      <a:pt x="2062" y="22919"/>
                      <a:pt x="2469" y="26291"/>
                      <a:pt x="2923" y="29659"/>
                    </a:cubicBezTo>
                    <a:cubicBezTo>
                      <a:pt x="3137" y="29680"/>
                      <a:pt x="3351" y="29689"/>
                      <a:pt x="3565" y="29689"/>
                    </a:cubicBezTo>
                    <a:cubicBezTo>
                      <a:pt x="3978" y="29689"/>
                      <a:pt x="4391" y="29656"/>
                      <a:pt x="4799" y="29614"/>
                    </a:cubicBezTo>
                    <a:cubicBezTo>
                      <a:pt x="4951" y="29598"/>
                      <a:pt x="5104" y="29596"/>
                      <a:pt x="5257" y="29596"/>
                    </a:cubicBezTo>
                    <a:cubicBezTo>
                      <a:pt x="5332" y="29596"/>
                      <a:pt x="5406" y="29597"/>
                      <a:pt x="5480" y="29597"/>
                    </a:cubicBezTo>
                    <a:cubicBezTo>
                      <a:pt x="5676" y="29597"/>
                      <a:pt x="5871" y="29592"/>
                      <a:pt x="6065" y="29563"/>
                    </a:cubicBezTo>
                    <a:cubicBezTo>
                      <a:pt x="6602" y="29475"/>
                      <a:pt x="7149" y="29558"/>
                      <a:pt x="7690" y="29470"/>
                    </a:cubicBezTo>
                    <a:cubicBezTo>
                      <a:pt x="8205" y="29400"/>
                      <a:pt x="8729" y="29475"/>
                      <a:pt x="9242" y="29391"/>
                    </a:cubicBezTo>
                    <a:cubicBezTo>
                      <a:pt x="9780" y="29317"/>
                      <a:pt x="10322" y="29391"/>
                      <a:pt x="10855" y="29303"/>
                    </a:cubicBezTo>
                    <a:cubicBezTo>
                      <a:pt x="11088" y="29271"/>
                      <a:pt x="11323" y="29270"/>
                      <a:pt x="11558" y="29270"/>
                    </a:cubicBezTo>
                    <a:cubicBezTo>
                      <a:pt x="11573" y="29270"/>
                      <a:pt x="11588" y="29270"/>
                      <a:pt x="11603" y="29270"/>
                    </a:cubicBezTo>
                    <a:cubicBezTo>
                      <a:pt x="11853" y="29270"/>
                      <a:pt x="12103" y="29268"/>
                      <a:pt x="12351" y="29229"/>
                    </a:cubicBezTo>
                    <a:cubicBezTo>
                      <a:pt x="12623" y="29191"/>
                      <a:pt x="12898" y="29188"/>
                      <a:pt x="13171" y="29188"/>
                    </a:cubicBezTo>
                    <a:cubicBezTo>
                      <a:pt x="13227" y="29188"/>
                      <a:pt x="13283" y="29188"/>
                      <a:pt x="13339" y="29188"/>
                    </a:cubicBezTo>
                    <a:cubicBezTo>
                      <a:pt x="13410" y="29188"/>
                      <a:pt x="13481" y="29188"/>
                      <a:pt x="13551" y="29187"/>
                    </a:cubicBezTo>
                    <a:cubicBezTo>
                      <a:pt x="13904" y="29153"/>
                      <a:pt x="14256" y="29102"/>
                      <a:pt x="14612" y="29102"/>
                    </a:cubicBezTo>
                    <a:cubicBezTo>
                      <a:pt x="14640" y="29102"/>
                      <a:pt x="14668" y="29103"/>
                      <a:pt x="14695" y="29103"/>
                    </a:cubicBezTo>
                    <a:cubicBezTo>
                      <a:pt x="14748" y="29106"/>
                      <a:pt x="14800" y="29107"/>
                      <a:pt x="14853" y="29107"/>
                    </a:cubicBezTo>
                    <a:cubicBezTo>
                      <a:pt x="15281" y="29107"/>
                      <a:pt x="15704" y="29024"/>
                      <a:pt x="16133" y="29024"/>
                    </a:cubicBezTo>
                    <a:cubicBezTo>
                      <a:pt x="16169" y="29024"/>
                      <a:pt x="16206" y="29024"/>
                      <a:pt x="16243" y="29025"/>
                    </a:cubicBezTo>
                    <a:cubicBezTo>
                      <a:pt x="16285" y="29028"/>
                      <a:pt x="16327" y="29028"/>
                      <a:pt x="16369" y="29028"/>
                    </a:cubicBezTo>
                    <a:cubicBezTo>
                      <a:pt x="16789" y="29028"/>
                      <a:pt x="17198" y="28937"/>
                      <a:pt x="17614" y="28937"/>
                    </a:cubicBezTo>
                    <a:cubicBezTo>
                      <a:pt x="17642" y="28840"/>
                      <a:pt x="17665" y="28747"/>
                      <a:pt x="17684" y="28650"/>
                    </a:cubicBezTo>
                    <a:cubicBezTo>
                      <a:pt x="18458" y="21148"/>
                      <a:pt x="19231" y="13643"/>
                      <a:pt x="20009" y="6142"/>
                    </a:cubicBezTo>
                    <a:cubicBezTo>
                      <a:pt x="20052" y="5934"/>
                      <a:pt x="19806" y="5970"/>
                      <a:pt x="19676" y="5962"/>
                    </a:cubicBezTo>
                    <a:cubicBezTo>
                      <a:pt x="19158" y="5994"/>
                      <a:pt x="18638" y="5980"/>
                      <a:pt x="18119" y="5989"/>
                    </a:cubicBezTo>
                    <a:cubicBezTo>
                      <a:pt x="17471" y="6064"/>
                      <a:pt x="16818" y="6058"/>
                      <a:pt x="16164" y="6068"/>
                    </a:cubicBezTo>
                    <a:cubicBezTo>
                      <a:pt x="16101" y="6064"/>
                      <a:pt x="16038" y="6062"/>
                      <a:pt x="15975" y="6062"/>
                    </a:cubicBezTo>
                    <a:cubicBezTo>
                      <a:pt x="15575" y="6062"/>
                      <a:pt x="15179" y="6134"/>
                      <a:pt x="14778" y="6134"/>
                    </a:cubicBezTo>
                    <a:cubicBezTo>
                      <a:pt x="14748" y="6134"/>
                      <a:pt x="14717" y="6134"/>
                      <a:pt x="14687" y="6133"/>
                    </a:cubicBezTo>
                    <a:cubicBezTo>
                      <a:pt x="14200" y="6156"/>
                      <a:pt x="13709" y="6142"/>
                      <a:pt x="13222" y="6152"/>
                    </a:cubicBezTo>
                    <a:cubicBezTo>
                      <a:pt x="12653" y="6221"/>
                      <a:pt x="12078" y="6212"/>
                      <a:pt x="11509" y="6231"/>
                    </a:cubicBezTo>
                    <a:cubicBezTo>
                      <a:pt x="11433" y="6228"/>
                      <a:pt x="11358" y="6226"/>
                      <a:pt x="11283" y="6226"/>
                    </a:cubicBezTo>
                    <a:cubicBezTo>
                      <a:pt x="10694" y="6226"/>
                      <a:pt x="10107" y="6306"/>
                      <a:pt x="9520" y="6306"/>
                    </a:cubicBezTo>
                    <a:cubicBezTo>
                      <a:pt x="9468" y="6306"/>
                      <a:pt x="9415" y="6305"/>
                      <a:pt x="9363" y="6304"/>
                    </a:cubicBezTo>
                    <a:cubicBezTo>
                      <a:pt x="10030" y="5915"/>
                      <a:pt x="10752" y="5632"/>
                      <a:pt x="11430" y="5258"/>
                    </a:cubicBezTo>
                    <a:cubicBezTo>
                      <a:pt x="12259" y="4813"/>
                      <a:pt x="13111" y="4363"/>
                      <a:pt x="13783" y="3687"/>
                    </a:cubicBezTo>
                    <a:cubicBezTo>
                      <a:pt x="14214" y="3205"/>
                      <a:pt x="14626" y="2649"/>
                      <a:pt x="14695" y="1986"/>
                    </a:cubicBezTo>
                    <a:cubicBezTo>
                      <a:pt x="14770" y="1360"/>
                      <a:pt x="14400" y="740"/>
                      <a:pt x="13853" y="449"/>
                    </a:cubicBezTo>
                    <a:cubicBezTo>
                      <a:pt x="13561" y="290"/>
                      <a:pt x="13228" y="188"/>
                      <a:pt x="12894" y="188"/>
                    </a:cubicBezTo>
                    <a:cubicBezTo>
                      <a:pt x="12760" y="188"/>
                      <a:pt x="12626" y="204"/>
                      <a:pt x="12495" y="240"/>
                    </a:cubicBezTo>
                    <a:cubicBezTo>
                      <a:pt x="11620" y="383"/>
                      <a:pt x="10910" y="999"/>
                      <a:pt x="10414" y="1704"/>
                    </a:cubicBezTo>
                    <a:cubicBezTo>
                      <a:pt x="9924" y="2408"/>
                      <a:pt x="9585" y="3210"/>
                      <a:pt x="9354" y="4039"/>
                    </a:cubicBezTo>
                    <a:cubicBezTo>
                      <a:pt x="9219" y="4535"/>
                      <a:pt x="9029" y="5030"/>
                      <a:pt x="9016" y="5549"/>
                    </a:cubicBezTo>
                    <a:lnTo>
                      <a:pt x="8937" y="5549"/>
                    </a:lnTo>
                    <a:cubicBezTo>
                      <a:pt x="8825" y="5113"/>
                      <a:pt x="8575" y="4730"/>
                      <a:pt x="8357" y="4345"/>
                    </a:cubicBezTo>
                    <a:cubicBezTo>
                      <a:pt x="7820" y="3460"/>
                      <a:pt x="7190" y="2626"/>
                      <a:pt x="6430" y="1912"/>
                    </a:cubicBezTo>
                    <a:cubicBezTo>
                      <a:pt x="5430" y="1005"/>
                      <a:pt x="4215" y="263"/>
                      <a:pt x="2863" y="26"/>
                    </a:cubicBezTo>
                    <a:cubicBezTo>
                      <a:pt x="2703" y="14"/>
                      <a:pt x="2529" y="0"/>
                      <a:pt x="23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8;p27">
                <a:extLst>
                  <a:ext uri="{FF2B5EF4-FFF2-40B4-BE49-F238E27FC236}">
                    <a16:creationId xmlns:a16="http://schemas.microsoft.com/office/drawing/2014/main" id="{D60232A4-9736-480B-80F0-0CDA7145D4BF}"/>
                  </a:ext>
                </a:extLst>
              </p:cNvPr>
              <p:cNvSpPr/>
              <p:nvPr/>
            </p:nvSpPr>
            <p:spPr>
              <a:xfrm>
                <a:off x="7034125" y="3533575"/>
                <a:ext cx="104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8" extrusionOk="0">
                    <a:moveTo>
                      <a:pt x="201" y="0"/>
                    </a:moveTo>
                    <a:cubicBezTo>
                      <a:pt x="84" y="0"/>
                      <a:pt x="1" y="131"/>
                      <a:pt x="27" y="279"/>
                    </a:cubicBezTo>
                    <a:cubicBezTo>
                      <a:pt x="66" y="298"/>
                      <a:pt x="110" y="308"/>
                      <a:pt x="154" y="308"/>
                    </a:cubicBezTo>
                    <a:cubicBezTo>
                      <a:pt x="289" y="308"/>
                      <a:pt x="416" y="219"/>
                      <a:pt x="342" y="61"/>
                    </a:cubicBezTo>
                    <a:cubicBezTo>
                      <a:pt x="293" y="18"/>
                      <a:pt x="24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9;p27">
                <a:extLst>
                  <a:ext uri="{FF2B5EF4-FFF2-40B4-BE49-F238E27FC236}">
                    <a16:creationId xmlns:a16="http://schemas.microsoft.com/office/drawing/2014/main" id="{D169A78C-AF5C-42BD-8056-9BC939F32817}"/>
                  </a:ext>
                </a:extLst>
              </p:cNvPr>
              <p:cNvSpPr/>
              <p:nvPr/>
            </p:nvSpPr>
            <p:spPr>
              <a:xfrm>
                <a:off x="7060775" y="3572650"/>
                <a:ext cx="96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29" extrusionOk="0">
                    <a:moveTo>
                      <a:pt x="206" y="0"/>
                    </a:moveTo>
                    <a:cubicBezTo>
                      <a:pt x="148" y="0"/>
                      <a:pt x="90" y="1"/>
                      <a:pt x="32" y="4"/>
                    </a:cubicBezTo>
                    <a:cubicBezTo>
                      <a:pt x="1" y="165"/>
                      <a:pt x="101" y="328"/>
                      <a:pt x="234" y="328"/>
                    </a:cubicBezTo>
                    <a:cubicBezTo>
                      <a:pt x="282" y="328"/>
                      <a:pt x="333" y="308"/>
                      <a:pt x="384" y="259"/>
                    </a:cubicBezTo>
                    <a:cubicBezTo>
                      <a:pt x="384" y="194"/>
                      <a:pt x="379" y="69"/>
                      <a:pt x="379" y="4"/>
                    </a:cubicBezTo>
                    <a:cubicBezTo>
                      <a:pt x="321" y="1"/>
                      <a:pt x="263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00;p27">
                <a:extLst>
                  <a:ext uri="{FF2B5EF4-FFF2-40B4-BE49-F238E27FC236}">
                    <a16:creationId xmlns:a16="http://schemas.microsoft.com/office/drawing/2014/main" id="{DAE04F14-81EB-4355-93E3-1D81082E08EC}"/>
                  </a:ext>
                </a:extLst>
              </p:cNvPr>
              <p:cNvSpPr/>
              <p:nvPr/>
            </p:nvSpPr>
            <p:spPr>
              <a:xfrm>
                <a:off x="7028000" y="3582850"/>
                <a:ext cx="1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86" extrusionOk="0">
                    <a:moveTo>
                      <a:pt x="468" y="0"/>
                    </a:moveTo>
                    <a:cubicBezTo>
                      <a:pt x="235" y="0"/>
                      <a:pt x="1" y="307"/>
                      <a:pt x="217" y="491"/>
                    </a:cubicBezTo>
                    <a:cubicBezTo>
                      <a:pt x="271" y="559"/>
                      <a:pt x="337" y="586"/>
                      <a:pt x="405" y="586"/>
                    </a:cubicBezTo>
                    <a:cubicBezTo>
                      <a:pt x="517" y="586"/>
                      <a:pt x="634" y="512"/>
                      <a:pt x="713" y="425"/>
                    </a:cubicBezTo>
                    <a:cubicBezTo>
                      <a:pt x="704" y="274"/>
                      <a:pt x="753" y="8"/>
                      <a:pt x="537" y="8"/>
                    </a:cubicBezTo>
                    <a:cubicBezTo>
                      <a:pt x="535" y="8"/>
                      <a:pt x="533" y="8"/>
                      <a:pt x="531" y="8"/>
                    </a:cubicBezTo>
                    <a:cubicBezTo>
                      <a:pt x="511" y="3"/>
                      <a:pt x="490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01;p27">
                <a:extLst>
                  <a:ext uri="{FF2B5EF4-FFF2-40B4-BE49-F238E27FC236}">
                    <a16:creationId xmlns:a16="http://schemas.microsoft.com/office/drawing/2014/main" id="{64B328DB-BDD4-4B31-A330-DFFC3A7B5FDD}"/>
                  </a:ext>
                </a:extLst>
              </p:cNvPr>
              <p:cNvSpPr/>
              <p:nvPr/>
            </p:nvSpPr>
            <p:spPr>
              <a:xfrm>
                <a:off x="7059700" y="3611100"/>
                <a:ext cx="100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83" extrusionOk="0">
                    <a:moveTo>
                      <a:pt x="65" y="0"/>
                    </a:moveTo>
                    <a:cubicBezTo>
                      <a:pt x="42" y="0"/>
                      <a:pt x="21" y="2"/>
                      <a:pt x="1" y="5"/>
                    </a:cubicBezTo>
                    <a:cubicBezTo>
                      <a:pt x="1" y="74"/>
                      <a:pt x="5" y="213"/>
                      <a:pt x="5" y="283"/>
                    </a:cubicBezTo>
                    <a:cubicBezTo>
                      <a:pt x="107" y="278"/>
                      <a:pt x="214" y="268"/>
                      <a:pt x="315" y="259"/>
                    </a:cubicBezTo>
                    <a:cubicBezTo>
                      <a:pt x="401" y="73"/>
                      <a:pt x="218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D4FE77E-569C-40BB-A7C2-26E6E3712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3" t="52342" r="34358"/>
          <a:stretch/>
        </p:blipFill>
        <p:spPr>
          <a:xfrm>
            <a:off x="797561" y="2086305"/>
            <a:ext cx="2100806" cy="15061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7683108-C5D7-45C8-8CB5-3715AF93D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52"/>
          <a:stretch/>
        </p:blipFill>
        <p:spPr>
          <a:xfrm>
            <a:off x="3131497" y="1794509"/>
            <a:ext cx="5059025" cy="2710589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94EA5ED-50E2-4F68-B0FE-2EE9B8997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505" y="1573891"/>
            <a:ext cx="4955465" cy="32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DESCRIPTION - </a:t>
            </a:r>
            <a:r>
              <a:rPr lang="ko-KR" altLang="en-US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퍼즐맞추기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633" name="Google Shape;633;p34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634" name="Google Shape;634;p34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7C60ED76-EAC7-495C-A8A8-215BE839F49C}"/>
              </a:ext>
            </a:extLst>
          </p:cNvPr>
          <p:cNvSpPr/>
          <p:nvPr/>
        </p:nvSpPr>
        <p:spPr>
          <a:xfrm rot="196053" flipH="1">
            <a:off x="8084050" y="3455017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402;p27">
            <a:extLst>
              <a:ext uri="{FF2B5EF4-FFF2-40B4-BE49-F238E27FC236}">
                <a16:creationId xmlns:a16="http://schemas.microsoft.com/office/drawing/2014/main" id="{888A45A4-C168-4F6B-A614-D7992048DA99}"/>
              </a:ext>
            </a:extLst>
          </p:cNvPr>
          <p:cNvGrpSpPr/>
          <p:nvPr/>
        </p:nvGrpSpPr>
        <p:grpSpPr>
          <a:xfrm>
            <a:off x="7389113" y="-157330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72" name="Google Shape;403;p27">
              <a:extLst>
                <a:ext uri="{FF2B5EF4-FFF2-40B4-BE49-F238E27FC236}">
                  <a16:creationId xmlns:a16="http://schemas.microsoft.com/office/drawing/2014/main" id="{F7ADB331-B3DA-4FA3-BDF3-67CE25DFAA68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4;p27">
              <a:extLst>
                <a:ext uri="{FF2B5EF4-FFF2-40B4-BE49-F238E27FC236}">
                  <a16:creationId xmlns:a16="http://schemas.microsoft.com/office/drawing/2014/main" id="{7E1863D6-3FD4-465A-92C7-0750848183C5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5;p27">
              <a:extLst>
                <a:ext uri="{FF2B5EF4-FFF2-40B4-BE49-F238E27FC236}">
                  <a16:creationId xmlns:a16="http://schemas.microsoft.com/office/drawing/2014/main" id="{AF41B28E-5917-458F-86EA-104872E519B7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6;p27">
              <a:extLst>
                <a:ext uri="{FF2B5EF4-FFF2-40B4-BE49-F238E27FC236}">
                  <a16:creationId xmlns:a16="http://schemas.microsoft.com/office/drawing/2014/main" id="{91ADDB4A-4EBF-4946-A453-4C894D191A7F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7;p27">
              <a:extLst>
                <a:ext uri="{FF2B5EF4-FFF2-40B4-BE49-F238E27FC236}">
                  <a16:creationId xmlns:a16="http://schemas.microsoft.com/office/drawing/2014/main" id="{B01242E0-2816-446E-9994-93DDDC3259B3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8;p27">
              <a:extLst>
                <a:ext uri="{FF2B5EF4-FFF2-40B4-BE49-F238E27FC236}">
                  <a16:creationId xmlns:a16="http://schemas.microsoft.com/office/drawing/2014/main" id="{F0C4CF80-EFFF-40CA-B530-2F2664E50861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9;p27">
              <a:extLst>
                <a:ext uri="{FF2B5EF4-FFF2-40B4-BE49-F238E27FC236}">
                  <a16:creationId xmlns:a16="http://schemas.microsoft.com/office/drawing/2014/main" id="{B1DA57AC-6ED8-42B7-90EC-36F76BFDD019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0;p27">
              <a:extLst>
                <a:ext uri="{FF2B5EF4-FFF2-40B4-BE49-F238E27FC236}">
                  <a16:creationId xmlns:a16="http://schemas.microsoft.com/office/drawing/2014/main" id="{BB06FDD7-B4B2-4B90-A3A5-F1FF0976199D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1;p27">
              <a:extLst>
                <a:ext uri="{FF2B5EF4-FFF2-40B4-BE49-F238E27FC236}">
                  <a16:creationId xmlns:a16="http://schemas.microsoft.com/office/drawing/2014/main" id="{D8849C65-CD00-49CE-8261-9CFFBC0D9638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2;p27">
              <a:extLst>
                <a:ext uri="{FF2B5EF4-FFF2-40B4-BE49-F238E27FC236}">
                  <a16:creationId xmlns:a16="http://schemas.microsoft.com/office/drawing/2014/main" id="{81BA9F15-5A41-4786-9598-C7B9660C402D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3;p27">
              <a:extLst>
                <a:ext uri="{FF2B5EF4-FFF2-40B4-BE49-F238E27FC236}">
                  <a16:creationId xmlns:a16="http://schemas.microsoft.com/office/drawing/2014/main" id="{3B40626A-3F20-46AD-B5D0-952A73AB53DF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;p27">
              <a:extLst>
                <a:ext uri="{FF2B5EF4-FFF2-40B4-BE49-F238E27FC236}">
                  <a16:creationId xmlns:a16="http://schemas.microsoft.com/office/drawing/2014/main" id="{2B90F192-57F8-4E96-851C-5D1E0AD60CBB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;p27">
              <a:extLst>
                <a:ext uri="{FF2B5EF4-FFF2-40B4-BE49-F238E27FC236}">
                  <a16:creationId xmlns:a16="http://schemas.microsoft.com/office/drawing/2014/main" id="{BA7B05AD-B610-4A7E-A34B-C28E253418FC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;p27">
              <a:extLst>
                <a:ext uri="{FF2B5EF4-FFF2-40B4-BE49-F238E27FC236}">
                  <a16:creationId xmlns:a16="http://schemas.microsoft.com/office/drawing/2014/main" id="{F9FF3E39-D1E6-4EA1-9135-55C2756576A8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7;p27">
              <a:extLst>
                <a:ext uri="{FF2B5EF4-FFF2-40B4-BE49-F238E27FC236}">
                  <a16:creationId xmlns:a16="http://schemas.microsoft.com/office/drawing/2014/main" id="{6EFF377A-6070-4FA9-848D-72F1E87BF4D9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;p27">
              <a:extLst>
                <a:ext uri="{FF2B5EF4-FFF2-40B4-BE49-F238E27FC236}">
                  <a16:creationId xmlns:a16="http://schemas.microsoft.com/office/drawing/2014/main" id="{2B614D4A-0F77-49C5-8572-3A9176F824CB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431;p27">
            <a:extLst>
              <a:ext uri="{FF2B5EF4-FFF2-40B4-BE49-F238E27FC236}">
                <a16:creationId xmlns:a16="http://schemas.microsoft.com/office/drawing/2014/main" id="{B5A4123F-3C1A-445F-A80B-E94DEFC90DA1}"/>
              </a:ext>
            </a:extLst>
          </p:cNvPr>
          <p:cNvGrpSpPr/>
          <p:nvPr/>
        </p:nvGrpSpPr>
        <p:grpSpPr>
          <a:xfrm>
            <a:off x="3863374" y="5100281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89" name="Google Shape;432;p27">
              <a:extLst>
                <a:ext uri="{FF2B5EF4-FFF2-40B4-BE49-F238E27FC236}">
                  <a16:creationId xmlns:a16="http://schemas.microsoft.com/office/drawing/2014/main" id="{1BD5E79F-0B91-405B-9D43-259F0DDA88EA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3;p27">
              <a:extLst>
                <a:ext uri="{FF2B5EF4-FFF2-40B4-BE49-F238E27FC236}">
                  <a16:creationId xmlns:a16="http://schemas.microsoft.com/office/drawing/2014/main" id="{2F659999-1B74-4D73-86D6-0A16E1FF4579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4;p27">
              <a:extLst>
                <a:ext uri="{FF2B5EF4-FFF2-40B4-BE49-F238E27FC236}">
                  <a16:creationId xmlns:a16="http://schemas.microsoft.com/office/drawing/2014/main" id="{24B0B4C5-DAA6-45AE-8145-5AFC39F7BE2A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5;p27">
              <a:extLst>
                <a:ext uri="{FF2B5EF4-FFF2-40B4-BE49-F238E27FC236}">
                  <a16:creationId xmlns:a16="http://schemas.microsoft.com/office/drawing/2014/main" id="{C9B83290-7E8B-44AE-8F64-F9B81BD50FDA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6;p27">
              <a:extLst>
                <a:ext uri="{FF2B5EF4-FFF2-40B4-BE49-F238E27FC236}">
                  <a16:creationId xmlns:a16="http://schemas.microsoft.com/office/drawing/2014/main" id="{B15B7945-F961-4704-A423-04581A1BD5CB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7;p27">
              <a:extLst>
                <a:ext uri="{FF2B5EF4-FFF2-40B4-BE49-F238E27FC236}">
                  <a16:creationId xmlns:a16="http://schemas.microsoft.com/office/drawing/2014/main" id="{1B144FD3-56A6-4B16-AA26-C717B7F4D8CF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8;p27">
              <a:extLst>
                <a:ext uri="{FF2B5EF4-FFF2-40B4-BE49-F238E27FC236}">
                  <a16:creationId xmlns:a16="http://schemas.microsoft.com/office/drawing/2014/main" id="{4779A577-9338-44EE-AD22-B91DA508E6E9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9;p27">
              <a:extLst>
                <a:ext uri="{FF2B5EF4-FFF2-40B4-BE49-F238E27FC236}">
                  <a16:creationId xmlns:a16="http://schemas.microsoft.com/office/drawing/2014/main" id="{2A26645F-98D7-49F8-8E2A-4AFB665B4080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0;p27">
              <a:extLst>
                <a:ext uri="{FF2B5EF4-FFF2-40B4-BE49-F238E27FC236}">
                  <a16:creationId xmlns:a16="http://schemas.microsoft.com/office/drawing/2014/main" id="{E49ED25A-01F9-4A10-892D-C87599BF991D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1;p27">
              <a:extLst>
                <a:ext uri="{FF2B5EF4-FFF2-40B4-BE49-F238E27FC236}">
                  <a16:creationId xmlns:a16="http://schemas.microsoft.com/office/drawing/2014/main" id="{9AFD5BEC-DEF0-455D-A257-80E8B7DCA625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2;p27">
              <a:extLst>
                <a:ext uri="{FF2B5EF4-FFF2-40B4-BE49-F238E27FC236}">
                  <a16:creationId xmlns:a16="http://schemas.microsoft.com/office/drawing/2014/main" id="{7DE14C30-1405-4E13-8740-F0274986FE17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386;p27">
            <a:extLst>
              <a:ext uri="{FF2B5EF4-FFF2-40B4-BE49-F238E27FC236}">
                <a16:creationId xmlns:a16="http://schemas.microsoft.com/office/drawing/2014/main" id="{EC6D6154-CC2E-47B5-9F7C-C04B24BA7EB5}"/>
              </a:ext>
            </a:extLst>
          </p:cNvPr>
          <p:cNvGrpSpPr/>
          <p:nvPr/>
        </p:nvGrpSpPr>
        <p:grpSpPr>
          <a:xfrm>
            <a:off x="120115" y="4585063"/>
            <a:ext cx="677446" cy="561958"/>
            <a:chOff x="5999775" y="1440900"/>
            <a:chExt cx="1054611" cy="1060094"/>
          </a:xfrm>
          <a:solidFill>
            <a:srgbClr val="00B050"/>
          </a:solidFill>
        </p:grpSpPr>
        <p:grpSp>
          <p:nvGrpSpPr>
            <p:cNvPr id="117" name="Google Shape;387;p27">
              <a:extLst>
                <a:ext uri="{FF2B5EF4-FFF2-40B4-BE49-F238E27FC236}">
                  <a16:creationId xmlns:a16="http://schemas.microsoft.com/office/drawing/2014/main" id="{D491EB63-E42B-4CB9-B165-F149A6C930D4}"/>
                </a:ext>
              </a:extLst>
            </p:cNvPr>
            <p:cNvGrpSpPr/>
            <p:nvPr/>
          </p:nvGrpSpPr>
          <p:grpSpPr>
            <a:xfrm>
              <a:off x="5999775" y="1440900"/>
              <a:ext cx="480425" cy="1059975"/>
              <a:chOff x="4331788" y="1992750"/>
              <a:chExt cx="480425" cy="1059975"/>
            </a:xfrm>
            <a:grpFill/>
          </p:grpSpPr>
          <p:sp>
            <p:nvSpPr>
              <p:cNvPr id="124" name="Google Shape;388;p27">
                <a:extLst>
                  <a:ext uri="{FF2B5EF4-FFF2-40B4-BE49-F238E27FC236}">
                    <a16:creationId xmlns:a16="http://schemas.microsoft.com/office/drawing/2014/main" id="{BD2E901C-D06C-443A-AD7C-D69872BD155B}"/>
                  </a:ext>
                </a:extLst>
              </p:cNvPr>
              <p:cNvSpPr/>
              <p:nvPr/>
            </p:nvSpPr>
            <p:spPr>
              <a:xfrm>
                <a:off x="4331788" y="1992750"/>
                <a:ext cx="480425" cy="105997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42399" extrusionOk="0">
                    <a:moveTo>
                      <a:pt x="10872" y="8804"/>
                    </a:moveTo>
                    <a:cubicBezTo>
                      <a:pt x="10871" y="8804"/>
                      <a:pt x="10871" y="8804"/>
                      <a:pt x="10871" y="8804"/>
                    </a:cubicBezTo>
                    <a:cubicBezTo>
                      <a:pt x="10871" y="8804"/>
                      <a:pt x="10871" y="8804"/>
                      <a:pt x="10872" y="8804"/>
                    </a:cubicBezTo>
                    <a:close/>
                    <a:moveTo>
                      <a:pt x="13352" y="1784"/>
                    </a:moveTo>
                    <a:cubicBezTo>
                      <a:pt x="13359" y="1784"/>
                      <a:pt x="13366" y="1784"/>
                      <a:pt x="13373" y="1784"/>
                    </a:cubicBezTo>
                    <a:cubicBezTo>
                      <a:pt x="13745" y="2184"/>
                      <a:pt x="13689" y="2762"/>
                      <a:pt x="13674" y="3268"/>
                    </a:cubicBezTo>
                    <a:cubicBezTo>
                      <a:pt x="13508" y="4968"/>
                      <a:pt x="12744" y="6604"/>
                      <a:pt x="11538" y="7817"/>
                    </a:cubicBezTo>
                    <a:cubicBezTo>
                      <a:pt x="11210" y="8146"/>
                      <a:pt x="10849" y="8447"/>
                      <a:pt x="10427" y="8651"/>
                    </a:cubicBezTo>
                    <a:cubicBezTo>
                      <a:pt x="10193" y="8754"/>
                      <a:pt x="9967" y="8897"/>
                      <a:pt x="9709" y="8897"/>
                    </a:cubicBezTo>
                    <a:cubicBezTo>
                      <a:pt x="9701" y="8897"/>
                      <a:pt x="9694" y="8897"/>
                      <a:pt x="9686" y="8896"/>
                    </a:cubicBezTo>
                    <a:cubicBezTo>
                      <a:pt x="9648" y="8539"/>
                      <a:pt x="9802" y="8210"/>
                      <a:pt x="9889" y="7872"/>
                    </a:cubicBezTo>
                    <a:cubicBezTo>
                      <a:pt x="10353" y="6270"/>
                      <a:pt x="10843" y="4634"/>
                      <a:pt x="11780" y="3230"/>
                    </a:cubicBezTo>
                    <a:cubicBezTo>
                      <a:pt x="12044" y="2827"/>
                      <a:pt x="12340" y="2443"/>
                      <a:pt x="12693" y="2109"/>
                    </a:cubicBezTo>
                    <a:cubicBezTo>
                      <a:pt x="12878" y="1942"/>
                      <a:pt x="13093" y="1784"/>
                      <a:pt x="13352" y="1784"/>
                    </a:cubicBezTo>
                    <a:close/>
                    <a:moveTo>
                      <a:pt x="8319" y="330"/>
                    </a:moveTo>
                    <a:cubicBezTo>
                      <a:pt x="8662" y="576"/>
                      <a:pt x="8805" y="983"/>
                      <a:pt x="8959" y="1363"/>
                    </a:cubicBezTo>
                    <a:cubicBezTo>
                      <a:pt x="9607" y="3114"/>
                      <a:pt x="9648" y="5013"/>
                      <a:pt x="9579" y="6858"/>
                    </a:cubicBezTo>
                    <a:cubicBezTo>
                      <a:pt x="9477" y="7549"/>
                      <a:pt x="9380" y="8234"/>
                      <a:pt x="9246" y="8920"/>
                    </a:cubicBezTo>
                    <a:cubicBezTo>
                      <a:pt x="8638" y="7395"/>
                      <a:pt x="8175" y="5811"/>
                      <a:pt x="7967" y="4185"/>
                    </a:cubicBezTo>
                    <a:cubicBezTo>
                      <a:pt x="7841" y="3234"/>
                      <a:pt x="7698" y="2261"/>
                      <a:pt x="7883" y="1312"/>
                    </a:cubicBezTo>
                    <a:cubicBezTo>
                      <a:pt x="7935" y="950"/>
                      <a:pt x="8041" y="580"/>
                      <a:pt x="8319" y="330"/>
                    </a:cubicBezTo>
                    <a:close/>
                    <a:moveTo>
                      <a:pt x="18892" y="8915"/>
                    </a:moveTo>
                    <a:cubicBezTo>
                      <a:pt x="18558" y="10949"/>
                      <a:pt x="18303" y="12997"/>
                      <a:pt x="17998" y="15035"/>
                    </a:cubicBezTo>
                    <a:cubicBezTo>
                      <a:pt x="17641" y="17606"/>
                      <a:pt x="17243" y="20169"/>
                      <a:pt x="16909" y="22745"/>
                    </a:cubicBezTo>
                    <a:cubicBezTo>
                      <a:pt x="14763" y="23333"/>
                      <a:pt x="12637" y="23995"/>
                      <a:pt x="10497" y="24589"/>
                    </a:cubicBezTo>
                    <a:cubicBezTo>
                      <a:pt x="10538" y="23968"/>
                      <a:pt x="10390" y="23352"/>
                      <a:pt x="10418" y="22731"/>
                    </a:cubicBezTo>
                    <a:cubicBezTo>
                      <a:pt x="10441" y="22231"/>
                      <a:pt x="10311" y="21735"/>
                      <a:pt x="10334" y="21234"/>
                    </a:cubicBezTo>
                    <a:cubicBezTo>
                      <a:pt x="10366" y="20683"/>
                      <a:pt x="10232" y="20136"/>
                      <a:pt x="10251" y="19580"/>
                    </a:cubicBezTo>
                    <a:cubicBezTo>
                      <a:pt x="10279" y="19038"/>
                      <a:pt x="10149" y="18506"/>
                      <a:pt x="10172" y="17963"/>
                    </a:cubicBezTo>
                    <a:cubicBezTo>
                      <a:pt x="10200" y="17412"/>
                      <a:pt x="10065" y="16875"/>
                      <a:pt x="10088" y="16323"/>
                    </a:cubicBezTo>
                    <a:cubicBezTo>
                      <a:pt x="10116" y="15782"/>
                      <a:pt x="9977" y="15243"/>
                      <a:pt x="10010" y="14702"/>
                    </a:cubicBezTo>
                    <a:cubicBezTo>
                      <a:pt x="10033" y="14262"/>
                      <a:pt x="9936" y="13831"/>
                      <a:pt x="9932" y="13395"/>
                    </a:cubicBezTo>
                    <a:cubicBezTo>
                      <a:pt x="9917" y="13043"/>
                      <a:pt x="9945" y="12681"/>
                      <a:pt x="9885" y="12335"/>
                    </a:cubicBezTo>
                    <a:cubicBezTo>
                      <a:pt x="9806" y="11764"/>
                      <a:pt x="9889" y="11185"/>
                      <a:pt x="9797" y="10620"/>
                    </a:cubicBezTo>
                    <a:cubicBezTo>
                      <a:pt x="9732" y="10217"/>
                      <a:pt x="9815" y="9805"/>
                      <a:pt x="9709" y="9411"/>
                    </a:cubicBezTo>
                    <a:lnTo>
                      <a:pt x="9709" y="9411"/>
                    </a:lnTo>
                    <a:cubicBezTo>
                      <a:pt x="9862" y="9615"/>
                      <a:pt x="9885" y="9888"/>
                      <a:pt x="9945" y="10134"/>
                    </a:cubicBezTo>
                    <a:cubicBezTo>
                      <a:pt x="10061" y="10921"/>
                      <a:pt x="10131" y="11723"/>
                      <a:pt x="10450" y="12459"/>
                    </a:cubicBezTo>
                    <a:cubicBezTo>
                      <a:pt x="10756" y="13192"/>
                      <a:pt x="11339" y="13770"/>
                      <a:pt x="11993" y="14197"/>
                    </a:cubicBezTo>
                    <a:cubicBezTo>
                      <a:pt x="12223" y="14333"/>
                      <a:pt x="12502" y="14460"/>
                      <a:pt x="12776" y="14460"/>
                    </a:cubicBezTo>
                    <a:cubicBezTo>
                      <a:pt x="12911" y="14460"/>
                      <a:pt x="13044" y="14429"/>
                      <a:pt x="13170" y="14354"/>
                    </a:cubicBezTo>
                    <a:cubicBezTo>
                      <a:pt x="13290" y="14308"/>
                      <a:pt x="13300" y="14174"/>
                      <a:pt x="13336" y="14067"/>
                    </a:cubicBezTo>
                    <a:cubicBezTo>
                      <a:pt x="13284" y="14037"/>
                      <a:pt x="13231" y="14026"/>
                      <a:pt x="13179" y="14026"/>
                    </a:cubicBezTo>
                    <a:cubicBezTo>
                      <a:pt x="13025" y="14026"/>
                      <a:pt x="12871" y="14122"/>
                      <a:pt x="12715" y="14122"/>
                    </a:cubicBezTo>
                    <a:cubicBezTo>
                      <a:pt x="12668" y="14122"/>
                      <a:pt x="12620" y="14113"/>
                      <a:pt x="12573" y="14090"/>
                    </a:cubicBezTo>
                    <a:cubicBezTo>
                      <a:pt x="11970" y="13872"/>
                      <a:pt x="11511" y="13409"/>
                      <a:pt x="11108" y="12932"/>
                    </a:cubicBezTo>
                    <a:cubicBezTo>
                      <a:pt x="10617" y="12288"/>
                      <a:pt x="10464" y="11468"/>
                      <a:pt x="10349" y="10684"/>
                    </a:cubicBezTo>
                    <a:cubicBezTo>
                      <a:pt x="10293" y="10250"/>
                      <a:pt x="10242" y="9814"/>
                      <a:pt x="10080" y="9401"/>
                    </a:cubicBezTo>
                    <a:cubicBezTo>
                      <a:pt x="10047" y="9365"/>
                      <a:pt x="9982" y="9286"/>
                      <a:pt x="9945" y="9244"/>
                    </a:cubicBezTo>
                    <a:cubicBezTo>
                      <a:pt x="10668" y="9222"/>
                      <a:pt x="11388" y="9141"/>
                      <a:pt x="12107" y="9141"/>
                    </a:cubicBezTo>
                    <a:cubicBezTo>
                      <a:pt x="12143" y="9141"/>
                      <a:pt x="12179" y="9142"/>
                      <a:pt x="12216" y="9142"/>
                    </a:cubicBezTo>
                    <a:cubicBezTo>
                      <a:pt x="12308" y="9145"/>
                      <a:pt x="12401" y="9146"/>
                      <a:pt x="12493" y="9146"/>
                    </a:cubicBezTo>
                    <a:cubicBezTo>
                      <a:pt x="13302" y="9146"/>
                      <a:pt x="14106" y="9056"/>
                      <a:pt x="14915" y="9056"/>
                    </a:cubicBezTo>
                    <a:cubicBezTo>
                      <a:pt x="14994" y="9056"/>
                      <a:pt x="15073" y="9057"/>
                      <a:pt x="15152" y="9059"/>
                    </a:cubicBezTo>
                    <a:cubicBezTo>
                      <a:pt x="15235" y="9064"/>
                      <a:pt x="15317" y="9066"/>
                      <a:pt x="15399" y="9066"/>
                    </a:cubicBezTo>
                    <a:cubicBezTo>
                      <a:pt x="15893" y="9066"/>
                      <a:pt x="16386" y="8988"/>
                      <a:pt x="16883" y="8988"/>
                    </a:cubicBezTo>
                    <a:cubicBezTo>
                      <a:pt x="16905" y="8988"/>
                      <a:pt x="16928" y="8988"/>
                      <a:pt x="16950" y="8989"/>
                    </a:cubicBezTo>
                    <a:cubicBezTo>
                      <a:pt x="17101" y="8981"/>
                      <a:pt x="17252" y="8979"/>
                      <a:pt x="17403" y="8979"/>
                    </a:cubicBezTo>
                    <a:cubicBezTo>
                      <a:pt x="17569" y="8979"/>
                      <a:pt x="17735" y="8982"/>
                      <a:pt x="17901" y="8982"/>
                    </a:cubicBezTo>
                    <a:cubicBezTo>
                      <a:pt x="18232" y="8982"/>
                      <a:pt x="18563" y="8972"/>
                      <a:pt x="18892" y="8915"/>
                    </a:cubicBezTo>
                    <a:close/>
                    <a:moveTo>
                      <a:pt x="8833" y="9239"/>
                    </a:moveTo>
                    <a:cubicBezTo>
                      <a:pt x="8273" y="10314"/>
                      <a:pt x="8230" y="11556"/>
                      <a:pt x="8198" y="12747"/>
                    </a:cubicBezTo>
                    <a:cubicBezTo>
                      <a:pt x="8129" y="13404"/>
                      <a:pt x="8027" y="14067"/>
                      <a:pt x="7777" y="14683"/>
                    </a:cubicBezTo>
                    <a:cubicBezTo>
                      <a:pt x="7411" y="15610"/>
                      <a:pt x="6832" y="16425"/>
                      <a:pt x="6220" y="17204"/>
                    </a:cubicBezTo>
                    <a:cubicBezTo>
                      <a:pt x="5961" y="17514"/>
                      <a:pt x="5715" y="17852"/>
                      <a:pt x="5363" y="18065"/>
                    </a:cubicBezTo>
                    <a:cubicBezTo>
                      <a:pt x="5256" y="18093"/>
                      <a:pt x="5210" y="18264"/>
                      <a:pt x="5322" y="18320"/>
                    </a:cubicBezTo>
                    <a:cubicBezTo>
                      <a:pt x="5363" y="18359"/>
                      <a:pt x="5406" y="18375"/>
                      <a:pt x="5450" y="18375"/>
                    </a:cubicBezTo>
                    <a:cubicBezTo>
                      <a:pt x="5579" y="18375"/>
                      <a:pt x="5712" y="18241"/>
                      <a:pt x="5812" y="18172"/>
                    </a:cubicBezTo>
                    <a:cubicBezTo>
                      <a:pt x="6303" y="17709"/>
                      <a:pt x="6701" y="17157"/>
                      <a:pt x="7096" y="16611"/>
                    </a:cubicBezTo>
                    <a:cubicBezTo>
                      <a:pt x="7657" y="15833"/>
                      <a:pt x="8125" y="14965"/>
                      <a:pt x="8342" y="14026"/>
                    </a:cubicBezTo>
                    <a:cubicBezTo>
                      <a:pt x="8620" y="12964"/>
                      <a:pt x="8486" y="11857"/>
                      <a:pt x="8690" y="10787"/>
                    </a:cubicBezTo>
                    <a:cubicBezTo>
                      <a:pt x="8773" y="10267"/>
                      <a:pt x="8935" y="9754"/>
                      <a:pt x="9222" y="9309"/>
                    </a:cubicBezTo>
                    <a:cubicBezTo>
                      <a:pt x="9239" y="9303"/>
                      <a:pt x="9256" y="9301"/>
                      <a:pt x="9272" y="9301"/>
                    </a:cubicBezTo>
                    <a:cubicBezTo>
                      <a:pt x="9350" y="9301"/>
                      <a:pt x="9409" y="9364"/>
                      <a:pt x="9412" y="9452"/>
                    </a:cubicBezTo>
                    <a:cubicBezTo>
                      <a:pt x="9464" y="9805"/>
                      <a:pt x="9404" y="10166"/>
                      <a:pt x="9454" y="10518"/>
                    </a:cubicBezTo>
                    <a:cubicBezTo>
                      <a:pt x="9528" y="11009"/>
                      <a:pt x="9505" y="11505"/>
                      <a:pt x="9524" y="12001"/>
                    </a:cubicBezTo>
                    <a:cubicBezTo>
                      <a:pt x="9593" y="12515"/>
                      <a:pt x="9593" y="13034"/>
                      <a:pt x="9603" y="13553"/>
                    </a:cubicBezTo>
                    <a:cubicBezTo>
                      <a:pt x="9667" y="14071"/>
                      <a:pt x="9681" y="14591"/>
                      <a:pt x="9681" y="15114"/>
                    </a:cubicBezTo>
                    <a:cubicBezTo>
                      <a:pt x="9718" y="15521"/>
                      <a:pt x="9765" y="15929"/>
                      <a:pt x="9759" y="16342"/>
                    </a:cubicBezTo>
                    <a:cubicBezTo>
                      <a:pt x="9742" y="16861"/>
                      <a:pt x="9848" y="17375"/>
                      <a:pt x="9838" y="17894"/>
                    </a:cubicBezTo>
                    <a:cubicBezTo>
                      <a:pt x="9820" y="18455"/>
                      <a:pt x="9932" y="19011"/>
                      <a:pt x="9922" y="19571"/>
                    </a:cubicBezTo>
                    <a:cubicBezTo>
                      <a:pt x="9904" y="20099"/>
                      <a:pt x="10015" y="20623"/>
                      <a:pt x="10005" y="21151"/>
                    </a:cubicBezTo>
                    <a:cubicBezTo>
                      <a:pt x="9982" y="21675"/>
                      <a:pt x="10093" y="22189"/>
                      <a:pt x="10084" y="22712"/>
                    </a:cubicBezTo>
                    <a:cubicBezTo>
                      <a:pt x="10071" y="23384"/>
                      <a:pt x="10200" y="24047"/>
                      <a:pt x="10163" y="24718"/>
                    </a:cubicBezTo>
                    <a:cubicBezTo>
                      <a:pt x="8008" y="25298"/>
                      <a:pt x="5878" y="25965"/>
                      <a:pt x="3727" y="26576"/>
                    </a:cubicBezTo>
                    <a:cubicBezTo>
                      <a:pt x="3707" y="26585"/>
                      <a:pt x="3689" y="26589"/>
                      <a:pt x="3673" y="26589"/>
                    </a:cubicBezTo>
                    <a:cubicBezTo>
                      <a:pt x="3645" y="26589"/>
                      <a:pt x="3624" y="26576"/>
                      <a:pt x="3611" y="26548"/>
                    </a:cubicBezTo>
                    <a:cubicBezTo>
                      <a:pt x="2546" y="20869"/>
                      <a:pt x="1466" y="15188"/>
                      <a:pt x="406" y="9508"/>
                    </a:cubicBezTo>
                    <a:cubicBezTo>
                      <a:pt x="944" y="9481"/>
                      <a:pt x="1483" y="9470"/>
                      <a:pt x="2022" y="9470"/>
                    </a:cubicBezTo>
                    <a:cubicBezTo>
                      <a:pt x="2123" y="9470"/>
                      <a:pt x="2223" y="9471"/>
                      <a:pt x="2324" y="9471"/>
                    </a:cubicBezTo>
                    <a:cubicBezTo>
                      <a:pt x="2357" y="9472"/>
                      <a:pt x="2391" y="9473"/>
                      <a:pt x="2424" y="9473"/>
                    </a:cubicBezTo>
                    <a:cubicBezTo>
                      <a:pt x="2863" y="9473"/>
                      <a:pt x="3298" y="9401"/>
                      <a:pt x="3734" y="9401"/>
                    </a:cubicBezTo>
                    <a:cubicBezTo>
                      <a:pt x="3756" y="9401"/>
                      <a:pt x="3779" y="9401"/>
                      <a:pt x="3802" y="9401"/>
                    </a:cubicBezTo>
                    <a:cubicBezTo>
                      <a:pt x="4010" y="9391"/>
                      <a:pt x="4219" y="9388"/>
                      <a:pt x="4429" y="9388"/>
                    </a:cubicBezTo>
                    <a:cubicBezTo>
                      <a:pt x="4608" y="9388"/>
                      <a:pt x="4788" y="9390"/>
                      <a:pt x="4967" y="9390"/>
                    </a:cubicBezTo>
                    <a:cubicBezTo>
                      <a:pt x="5122" y="9390"/>
                      <a:pt x="5278" y="9388"/>
                      <a:pt x="5433" y="9383"/>
                    </a:cubicBezTo>
                    <a:cubicBezTo>
                      <a:pt x="6563" y="9253"/>
                      <a:pt x="7702" y="9365"/>
                      <a:pt x="8833" y="9239"/>
                    </a:cubicBezTo>
                    <a:close/>
                    <a:moveTo>
                      <a:pt x="16848" y="23065"/>
                    </a:moveTo>
                    <a:lnTo>
                      <a:pt x="16848" y="23065"/>
                    </a:lnTo>
                    <a:cubicBezTo>
                      <a:pt x="15950" y="29337"/>
                      <a:pt x="15064" y="35611"/>
                      <a:pt x="14157" y="41880"/>
                    </a:cubicBezTo>
                    <a:cubicBezTo>
                      <a:pt x="13240" y="41917"/>
                      <a:pt x="12322" y="41884"/>
                      <a:pt x="11405" y="41917"/>
                    </a:cubicBezTo>
                    <a:cubicBezTo>
                      <a:pt x="11367" y="41457"/>
                      <a:pt x="11303" y="41004"/>
                      <a:pt x="11316" y="40540"/>
                    </a:cubicBezTo>
                    <a:cubicBezTo>
                      <a:pt x="11339" y="40007"/>
                      <a:pt x="11205" y="39484"/>
                      <a:pt x="11233" y="38951"/>
                    </a:cubicBezTo>
                    <a:cubicBezTo>
                      <a:pt x="11260" y="38427"/>
                      <a:pt x="11127" y="37914"/>
                      <a:pt x="11149" y="37394"/>
                    </a:cubicBezTo>
                    <a:cubicBezTo>
                      <a:pt x="11183" y="36904"/>
                      <a:pt x="11066" y="36421"/>
                      <a:pt x="11071" y="35935"/>
                    </a:cubicBezTo>
                    <a:cubicBezTo>
                      <a:pt x="11066" y="35611"/>
                      <a:pt x="11085" y="35286"/>
                      <a:pt x="11029" y="34967"/>
                    </a:cubicBezTo>
                    <a:cubicBezTo>
                      <a:pt x="10946" y="34397"/>
                      <a:pt x="11034" y="33818"/>
                      <a:pt x="10941" y="33248"/>
                    </a:cubicBezTo>
                    <a:cubicBezTo>
                      <a:pt x="10871" y="32734"/>
                      <a:pt x="10946" y="32210"/>
                      <a:pt x="10867" y="31696"/>
                    </a:cubicBezTo>
                    <a:cubicBezTo>
                      <a:pt x="10793" y="31238"/>
                      <a:pt x="10849" y="30769"/>
                      <a:pt x="10811" y="30306"/>
                    </a:cubicBezTo>
                    <a:cubicBezTo>
                      <a:pt x="10756" y="29927"/>
                      <a:pt x="10738" y="29546"/>
                      <a:pt x="10742" y="29166"/>
                    </a:cubicBezTo>
                    <a:cubicBezTo>
                      <a:pt x="10760" y="28670"/>
                      <a:pt x="10636" y="28180"/>
                      <a:pt x="10659" y="27679"/>
                    </a:cubicBezTo>
                    <a:cubicBezTo>
                      <a:pt x="10691" y="27132"/>
                      <a:pt x="10557" y="26595"/>
                      <a:pt x="10580" y="26044"/>
                    </a:cubicBezTo>
                    <a:cubicBezTo>
                      <a:pt x="10593" y="25673"/>
                      <a:pt x="10552" y="25306"/>
                      <a:pt x="10505" y="24945"/>
                    </a:cubicBezTo>
                    <a:cubicBezTo>
                      <a:pt x="12280" y="24450"/>
                      <a:pt x="14046" y="23917"/>
                      <a:pt x="15811" y="23407"/>
                    </a:cubicBezTo>
                    <a:cubicBezTo>
                      <a:pt x="16159" y="23292"/>
                      <a:pt x="16524" y="23236"/>
                      <a:pt x="16848" y="23065"/>
                    </a:cubicBezTo>
                    <a:close/>
                    <a:moveTo>
                      <a:pt x="10204" y="25052"/>
                    </a:moveTo>
                    <a:cubicBezTo>
                      <a:pt x="10242" y="25548"/>
                      <a:pt x="10246" y="26044"/>
                      <a:pt x="10260" y="26540"/>
                    </a:cubicBezTo>
                    <a:cubicBezTo>
                      <a:pt x="10334" y="27053"/>
                      <a:pt x="10325" y="27577"/>
                      <a:pt x="10339" y="28101"/>
                    </a:cubicBezTo>
                    <a:cubicBezTo>
                      <a:pt x="10376" y="28494"/>
                      <a:pt x="10418" y="28892"/>
                      <a:pt x="10413" y="29296"/>
                    </a:cubicBezTo>
                    <a:cubicBezTo>
                      <a:pt x="10394" y="29820"/>
                      <a:pt x="10505" y="30338"/>
                      <a:pt x="10492" y="30866"/>
                    </a:cubicBezTo>
                    <a:cubicBezTo>
                      <a:pt x="10473" y="31404"/>
                      <a:pt x="10589" y="31937"/>
                      <a:pt x="10576" y="32478"/>
                    </a:cubicBezTo>
                    <a:cubicBezTo>
                      <a:pt x="10552" y="32998"/>
                      <a:pt x="10663" y="33513"/>
                      <a:pt x="10659" y="34031"/>
                    </a:cubicBezTo>
                    <a:cubicBezTo>
                      <a:pt x="10636" y="34619"/>
                      <a:pt x="10756" y="35203"/>
                      <a:pt x="10738" y="35792"/>
                    </a:cubicBezTo>
                    <a:cubicBezTo>
                      <a:pt x="10719" y="36195"/>
                      <a:pt x="10802" y="36593"/>
                      <a:pt x="10811" y="36996"/>
                    </a:cubicBezTo>
                    <a:cubicBezTo>
                      <a:pt x="10830" y="37377"/>
                      <a:pt x="10802" y="37760"/>
                      <a:pt x="10862" y="38145"/>
                    </a:cubicBezTo>
                    <a:cubicBezTo>
                      <a:pt x="10927" y="38683"/>
                      <a:pt x="10867" y="39229"/>
                      <a:pt x="10946" y="39772"/>
                    </a:cubicBezTo>
                    <a:cubicBezTo>
                      <a:pt x="11010" y="40313"/>
                      <a:pt x="10950" y="40865"/>
                      <a:pt x="11029" y="41412"/>
                    </a:cubicBezTo>
                    <a:cubicBezTo>
                      <a:pt x="11048" y="41592"/>
                      <a:pt x="11048" y="41778"/>
                      <a:pt x="11053" y="41963"/>
                    </a:cubicBezTo>
                    <a:cubicBezTo>
                      <a:pt x="10943" y="41958"/>
                      <a:pt x="10833" y="41956"/>
                      <a:pt x="10724" y="41956"/>
                    </a:cubicBezTo>
                    <a:cubicBezTo>
                      <a:pt x="10305" y="41956"/>
                      <a:pt x="9888" y="41987"/>
                      <a:pt x="9468" y="41987"/>
                    </a:cubicBezTo>
                    <a:cubicBezTo>
                      <a:pt x="9424" y="41987"/>
                      <a:pt x="9379" y="41986"/>
                      <a:pt x="9333" y="41986"/>
                    </a:cubicBezTo>
                    <a:cubicBezTo>
                      <a:pt x="9275" y="41987"/>
                      <a:pt x="9216" y="41987"/>
                      <a:pt x="9157" y="41987"/>
                    </a:cubicBezTo>
                    <a:cubicBezTo>
                      <a:pt x="8945" y="41987"/>
                      <a:pt x="8732" y="41981"/>
                      <a:pt x="8519" y="41981"/>
                    </a:cubicBezTo>
                    <a:cubicBezTo>
                      <a:pt x="8283" y="41981"/>
                      <a:pt x="8048" y="41988"/>
                      <a:pt x="7813" y="42019"/>
                    </a:cubicBezTo>
                    <a:cubicBezTo>
                      <a:pt x="7696" y="42034"/>
                      <a:pt x="7578" y="42039"/>
                      <a:pt x="7460" y="42039"/>
                    </a:cubicBezTo>
                    <a:cubicBezTo>
                      <a:pt x="7245" y="42039"/>
                      <a:pt x="7029" y="42022"/>
                      <a:pt x="6814" y="42022"/>
                    </a:cubicBezTo>
                    <a:cubicBezTo>
                      <a:pt x="6713" y="42022"/>
                      <a:pt x="6613" y="42026"/>
                      <a:pt x="6512" y="42037"/>
                    </a:cubicBezTo>
                    <a:cubicBezTo>
                      <a:pt x="6415" y="41249"/>
                      <a:pt x="6224" y="40471"/>
                      <a:pt x="6090" y="39688"/>
                    </a:cubicBezTo>
                    <a:cubicBezTo>
                      <a:pt x="5349" y="35750"/>
                      <a:pt x="4608" y="31817"/>
                      <a:pt x="3866" y="27883"/>
                    </a:cubicBezTo>
                    <a:cubicBezTo>
                      <a:pt x="3810" y="27568"/>
                      <a:pt x="3727" y="27258"/>
                      <a:pt x="3709" y="26938"/>
                    </a:cubicBezTo>
                    <a:cubicBezTo>
                      <a:pt x="5873" y="26313"/>
                      <a:pt x="8036" y="25668"/>
                      <a:pt x="10204" y="25052"/>
                    </a:cubicBezTo>
                    <a:close/>
                    <a:moveTo>
                      <a:pt x="8296" y="1"/>
                    </a:moveTo>
                    <a:cubicBezTo>
                      <a:pt x="7902" y="61"/>
                      <a:pt x="7758" y="473"/>
                      <a:pt x="7642" y="803"/>
                    </a:cubicBezTo>
                    <a:cubicBezTo>
                      <a:pt x="7406" y="1678"/>
                      <a:pt x="7443" y="2605"/>
                      <a:pt x="7545" y="3499"/>
                    </a:cubicBezTo>
                    <a:cubicBezTo>
                      <a:pt x="7721" y="5366"/>
                      <a:pt x="8198" y="7201"/>
                      <a:pt x="8912" y="8933"/>
                    </a:cubicBezTo>
                    <a:cubicBezTo>
                      <a:pt x="8273" y="8975"/>
                      <a:pt x="7629" y="8971"/>
                      <a:pt x="6985" y="8980"/>
                    </a:cubicBezTo>
                    <a:cubicBezTo>
                      <a:pt x="6926" y="8977"/>
                      <a:pt x="6866" y="8975"/>
                      <a:pt x="6807" y="8975"/>
                    </a:cubicBezTo>
                    <a:cubicBezTo>
                      <a:pt x="6371" y="8975"/>
                      <a:pt x="5937" y="9047"/>
                      <a:pt x="5501" y="9047"/>
                    </a:cubicBezTo>
                    <a:cubicBezTo>
                      <a:pt x="5451" y="9047"/>
                      <a:pt x="5400" y="9046"/>
                      <a:pt x="5349" y="9044"/>
                    </a:cubicBezTo>
                    <a:cubicBezTo>
                      <a:pt x="5133" y="9056"/>
                      <a:pt x="4916" y="9058"/>
                      <a:pt x="4699" y="9058"/>
                    </a:cubicBezTo>
                    <a:cubicBezTo>
                      <a:pt x="4590" y="9058"/>
                      <a:pt x="4481" y="9057"/>
                      <a:pt x="4373" y="9057"/>
                    </a:cubicBezTo>
                    <a:cubicBezTo>
                      <a:pt x="4178" y="9057"/>
                      <a:pt x="3983" y="9059"/>
                      <a:pt x="3788" y="9068"/>
                    </a:cubicBezTo>
                    <a:cubicBezTo>
                      <a:pt x="3167" y="9142"/>
                      <a:pt x="2542" y="9128"/>
                      <a:pt x="1920" y="9142"/>
                    </a:cubicBezTo>
                    <a:cubicBezTo>
                      <a:pt x="1856" y="9139"/>
                      <a:pt x="1791" y="9138"/>
                      <a:pt x="1727" y="9138"/>
                    </a:cubicBezTo>
                    <a:cubicBezTo>
                      <a:pt x="1237" y="9138"/>
                      <a:pt x="751" y="9217"/>
                      <a:pt x="259" y="9217"/>
                    </a:cubicBezTo>
                    <a:cubicBezTo>
                      <a:pt x="237" y="9217"/>
                      <a:pt x="215" y="9217"/>
                      <a:pt x="192" y="9217"/>
                    </a:cubicBezTo>
                    <a:cubicBezTo>
                      <a:pt x="185" y="9216"/>
                      <a:pt x="178" y="9215"/>
                      <a:pt x="171" y="9215"/>
                    </a:cubicBezTo>
                    <a:cubicBezTo>
                      <a:pt x="48" y="9215"/>
                      <a:pt x="0" y="9370"/>
                      <a:pt x="49" y="9471"/>
                    </a:cubicBezTo>
                    <a:cubicBezTo>
                      <a:pt x="2092" y="20349"/>
                      <a:pt x="4154" y="31223"/>
                      <a:pt x="6201" y="42102"/>
                    </a:cubicBezTo>
                    <a:cubicBezTo>
                      <a:pt x="6229" y="42199"/>
                      <a:pt x="6239" y="42319"/>
                      <a:pt x="6336" y="42389"/>
                    </a:cubicBezTo>
                    <a:cubicBezTo>
                      <a:pt x="6460" y="42395"/>
                      <a:pt x="6584" y="42398"/>
                      <a:pt x="6707" y="42398"/>
                    </a:cubicBezTo>
                    <a:cubicBezTo>
                      <a:pt x="7045" y="42398"/>
                      <a:pt x="7381" y="42377"/>
                      <a:pt x="7717" y="42342"/>
                    </a:cubicBezTo>
                    <a:cubicBezTo>
                      <a:pt x="8255" y="42339"/>
                      <a:pt x="8788" y="42309"/>
                      <a:pt x="9322" y="42309"/>
                    </a:cubicBezTo>
                    <a:cubicBezTo>
                      <a:pt x="9386" y="42309"/>
                      <a:pt x="9450" y="42309"/>
                      <a:pt x="9515" y="42310"/>
                    </a:cubicBezTo>
                    <a:cubicBezTo>
                      <a:pt x="9578" y="42309"/>
                      <a:pt x="9641" y="42309"/>
                      <a:pt x="9705" y="42309"/>
                    </a:cubicBezTo>
                    <a:cubicBezTo>
                      <a:pt x="9903" y="42309"/>
                      <a:pt x="10101" y="42313"/>
                      <a:pt x="10299" y="42313"/>
                    </a:cubicBezTo>
                    <a:cubicBezTo>
                      <a:pt x="10560" y="42313"/>
                      <a:pt x="10821" y="42306"/>
                      <a:pt x="11080" y="42274"/>
                    </a:cubicBezTo>
                    <a:cubicBezTo>
                      <a:pt x="11832" y="42241"/>
                      <a:pt x="12586" y="42228"/>
                      <a:pt x="13341" y="42228"/>
                    </a:cubicBezTo>
                    <a:cubicBezTo>
                      <a:pt x="13564" y="42228"/>
                      <a:pt x="13786" y="42229"/>
                      <a:pt x="14008" y="42231"/>
                    </a:cubicBezTo>
                    <a:cubicBezTo>
                      <a:pt x="14179" y="42227"/>
                      <a:pt x="14457" y="42231"/>
                      <a:pt x="14485" y="42004"/>
                    </a:cubicBezTo>
                    <a:cubicBezTo>
                      <a:pt x="15992" y="31455"/>
                      <a:pt x="17506" y="20910"/>
                      <a:pt x="19007" y="10361"/>
                    </a:cubicBezTo>
                    <a:cubicBezTo>
                      <a:pt x="19067" y="9786"/>
                      <a:pt x="19216" y="9217"/>
                      <a:pt x="19211" y="8642"/>
                    </a:cubicBezTo>
                    <a:cubicBezTo>
                      <a:pt x="19123" y="8640"/>
                      <a:pt x="19035" y="8640"/>
                      <a:pt x="18948" y="8640"/>
                    </a:cubicBezTo>
                    <a:cubicBezTo>
                      <a:pt x="18513" y="8640"/>
                      <a:pt x="18080" y="8653"/>
                      <a:pt x="17648" y="8653"/>
                    </a:cubicBezTo>
                    <a:cubicBezTo>
                      <a:pt x="17551" y="8653"/>
                      <a:pt x="17455" y="8652"/>
                      <a:pt x="17358" y="8651"/>
                    </a:cubicBezTo>
                    <a:cubicBezTo>
                      <a:pt x="17330" y="8650"/>
                      <a:pt x="17301" y="8649"/>
                      <a:pt x="17273" y="8649"/>
                    </a:cubicBezTo>
                    <a:cubicBezTo>
                      <a:pt x="16891" y="8649"/>
                      <a:pt x="16514" y="8722"/>
                      <a:pt x="16133" y="8722"/>
                    </a:cubicBezTo>
                    <a:cubicBezTo>
                      <a:pt x="16104" y="8722"/>
                      <a:pt x="16076" y="8722"/>
                      <a:pt x="16047" y="8721"/>
                    </a:cubicBezTo>
                    <a:cubicBezTo>
                      <a:pt x="15477" y="8734"/>
                      <a:pt x="14902" y="8725"/>
                      <a:pt x="14333" y="8744"/>
                    </a:cubicBezTo>
                    <a:cubicBezTo>
                      <a:pt x="13805" y="8811"/>
                      <a:pt x="13274" y="8811"/>
                      <a:pt x="12744" y="8811"/>
                    </a:cubicBezTo>
                    <a:cubicBezTo>
                      <a:pt x="12213" y="8811"/>
                      <a:pt x="11683" y="8811"/>
                      <a:pt x="11155" y="8877"/>
                    </a:cubicBezTo>
                    <a:cubicBezTo>
                      <a:pt x="11056" y="8881"/>
                      <a:pt x="10955" y="8889"/>
                      <a:pt x="10855" y="8889"/>
                    </a:cubicBezTo>
                    <a:cubicBezTo>
                      <a:pt x="10809" y="8889"/>
                      <a:pt x="10764" y="8887"/>
                      <a:pt x="10719" y="8883"/>
                    </a:cubicBezTo>
                    <a:cubicBezTo>
                      <a:pt x="10606" y="8835"/>
                      <a:pt x="10848" y="8804"/>
                      <a:pt x="10870" y="8804"/>
                    </a:cubicBezTo>
                    <a:cubicBezTo>
                      <a:pt x="10871" y="8804"/>
                      <a:pt x="10872" y="8804"/>
                      <a:pt x="10872" y="8804"/>
                    </a:cubicBezTo>
                    <a:lnTo>
                      <a:pt x="10872" y="8804"/>
                    </a:lnTo>
                    <a:cubicBezTo>
                      <a:pt x="11294" y="8535"/>
                      <a:pt x="11683" y="8220"/>
                      <a:pt x="12011" y="7840"/>
                    </a:cubicBezTo>
                    <a:cubicBezTo>
                      <a:pt x="13328" y="6353"/>
                      <a:pt x="14152" y="4361"/>
                      <a:pt x="13999" y="2355"/>
                    </a:cubicBezTo>
                    <a:cubicBezTo>
                      <a:pt x="13939" y="2002"/>
                      <a:pt x="13805" y="1590"/>
                      <a:pt x="13429" y="1465"/>
                    </a:cubicBezTo>
                    <a:cubicBezTo>
                      <a:pt x="13374" y="1455"/>
                      <a:pt x="13322" y="1449"/>
                      <a:pt x="13271" y="1449"/>
                    </a:cubicBezTo>
                    <a:cubicBezTo>
                      <a:pt x="12795" y="1449"/>
                      <a:pt x="12454" y="1887"/>
                      <a:pt x="12128" y="2192"/>
                    </a:cubicBezTo>
                    <a:cubicBezTo>
                      <a:pt x="11066" y="3435"/>
                      <a:pt x="10394" y="4963"/>
                      <a:pt x="9954" y="6520"/>
                    </a:cubicBezTo>
                    <a:cubicBezTo>
                      <a:pt x="9941" y="4583"/>
                      <a:pt x="9913" y="2567"/>
                      <a:pt x="9083" y="770"/>
                    </a:cubicBezTo>
                    <a:cubicBezTo>
                      <a:pt x="8921" y="446"/>
                      <a:pt x="8717" y="15"/>
                      <a:pt x="8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89;p27">
                <a:extLst>
                  <a:ext uri="{FF2B5EF4-FFF2-40B4-BE49-F238E27FC236}">
                    <a16:creationId xmlns:a16="http://schemas.microsoft.com/office/drawing/2014/main" id="{AA1E33CC-72CD-475A-8395-F9FC3C152642}"/>
                  </a:ext>
                </a:extLst>
              </p:cNvPr>
              <p:cNvSpPr/>
              <p:nvPr/>
            </p:nvSpPr>
            <p:spPr>
              <a:xfrm>
                <a:off x="4703488" y="2220000"/>
                <a:ext cx="111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4" extrusionOk="0">
                    <a:moveTo>
                      <a:pt x="307" y="0"/>
                    </a:moveTo>
                    <a:cubicBezTo>
                      <a:pt x="146" y="0"/>
                      <a:pt x="0" y="71"/>
                      <a:pt x="21" y="265"/>
                    </a:cubicBezTo>
                    <a:cubicBezTo>
                      <a:pt x="100" y="275"/>
                      <a:pt x="187" y="333"/>
                      <a:pt x="272" y="333"/>
                    </a:cubicBezTo>
                    <a:cubicBezTo>
                      <a:pt x="297" y="333"/>
                      <a:pt x="321" y="328"/>
                      <a:pt x="345" y="316"/>
                    </a:cubicBezTo>
                    <a:cubicBezTo>
                      <a:pt x="447" y="241"/>
                      <a:pt x="387" y="107"/>
                      <a:pt x="378" y="4"/>
                    </a:cubicBezTo>
                    <a:cubicBezTo>
                      <a:pt x="354" y="2"/>
                      <a:pt x="330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90;p27">
                <a:extLst>
                  <a:ext uri="{FF2B5EF4-FFF2-40B4-BE49-F238E27FC236}">
                    <a16:creationId xmlns:a16="http://schemas.microsoft.com/office/drawing/2014/main" id="{BB62ECC7-1C25-4922-B2BF-A8D11AB8F688}"/>
                  </a:ext>
                </a:extLst>
              </p:cNvPr>
              <p:cNvSpPr/>
              <p:nvPr/>
            </p:nvSpPr>
            <p:spPr>
              <a:xfrm>
                <a:off x="4775788" y="2220800"/>
                <a:ext cx="105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1" extrusionOk="0">
                    <a:moveTo>
                      <a:pt x="181" y="0"/>
                    </a:moveTo>
                    <a:cubicBezTo>
                      <a:pt x="121" y="0"/>
                      <a:pt x="54" y="35"/>
                      <a:pt x="1" y="70"/>
                    </a:cubicBezTo>
                    <a:cubicBezTo>
                      <a:pt x="1" y="135"/>
                      <a:pt x="5" y="265"/>
                      <a:pt x="11" y="329"/>
                    </a:cubicBezTo>
                    <a:cubicBezTo>
                      <a:pt x="35" y="337"/>
                      <a:pt x="64" y="340"/>
                      <a:pt x="94" y="340"/>
                    </a:cubicBezTo>
                    <a:cubicBezTo>
                      <a:pt x="241" y="340"/>
                      <a:pt x="421" y="256"/>
                      <a:pt x="302" y="98"/>
                    </a:cubicBezTo>
                    <a:cubicBezTo>
                      <a:pt x="277" y="26"/>
                      <a:pt x="232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91;p27">
                <a:extLst>
                  <a:ext uri="{FF2B5EF4-FFF2-40B4-BE49-F238E27FC236}">
                    <a16:creationId xmlns:a16="http://schemas.microsoft.com/office/drawing/2014/main" id="{E4625F50-F95F-4CEB-950A-768F3A231F29}"/>
                  </a:ext>
                </a:extLst>
              </p:cNvPr>
              <p:cNvSpPr/>
              <p:nvPr/>
            </p:nvSpPr>
            <p:spPr>
              <a:xfrm>
                <a:off x="4733188" y="2235125"/>
                <a:ext cx="206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30" extrusionOk="0">
                    <a:moveTo>
                      <a:pt x="443" y="1"/>
                    </a:moveTo>
                    <a:cubicBezTo>
                      <a:pt x="250" y="1"/>
                      <a:pt x="66" y="214"/>
                      <a:pt x="0" y="391"/>
                    </a:cubicBezTo>
                    <a:cubicBezTo>
                      <a:pt x="14" y="545"/>
                      <a:pt x="130" y="641"/>
                      <a:pt x="242" y="729"/>
                    </a:cubicBezTo>
                    <a:lnTo>
                      <a:pt x="570" y="729"/>
                    </a:lnTo>
                    <a:cubicBezTo>
                      <a:pt x="704" y="545"/>
                      <a:pt x="825" y="276"/>
                      <a:pt x="635" y="81"/>
                    </a:cubicBezTo>
                    <a:cubicBezTo>
                      <a:pt x="573" y="24"/>
                      <a:pt x="507" y="1"/>
                      <a:pt x="4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92;p27">
                <a:extLst>
                  <a:ext uri="{FF2B5EF4-FFF2-40B4-BE49-F238E27FC236}">
                    <a16:creationId xmlns:a16="http://schemas.microsoft.com/office/drawing/2014/main" id="{F2CFF2BB-5F53-40CA-8182-6D0C80C84DED}"/>
                  </a:ext>
                </a:extLst>
              </p:cNvPr>
              <p:cNvSpPr/>
              <p:nvPr/>
            </p:nvSpPr>
            <p:spPr>
              <a:xfrm>
                <a:off x="4766063" y="2265300"/>
                <a:ext cx="12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45" extrusionOk="0">
                    <a:moveTo>
                      <a:pt x="221" y="1"/>
                    </a:moveTo>
                    <a:cubicBezTo>
                      <a:pt x="166" y="1"/>
                      <a:pt x="112" y="2"/>
                      <a:pt x="56" y="5"/>
                    </a:cubicBezTo>
                    <a:cubicBezTo>
                      <a:pt x="47" y="116"/>
                      <a:pt x="1" y="273"/>
                      <a:pt x="140" y="333"/>
                    </a:cubicBezTo>
                    <a:cubicBezTo>
                      <a:pt x="167" y="341"/>
                      <a:pt x="193" y="344"/>
                      <a:pt x="218" y="344"/>
                    </a:cubicBezTo>
                    <a:cubicBezTo>
                      <a:pt x="331" y="344"/>
                      <a:pt x="424" y="272"/>
                      <a:pt x="492" y="181"/>
                    </a:cubicBezTo>
                    <a:cubicBezTo>
                      <a:pt x="464" y="138"/>
                      <a:pt x="413" y="50"/>
                      <a:pt x="390" y="5"/>
                    </a:cubicBezTo>
                    <a:cubicBezTo>
                      <a:pt x="332" y="2"/>
                      <a:pt x="27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93;p27">
                <a:extLst>
                  <a:ext uri="{FF2B5EF4-FFF2-40B4-BE49-F238E27FC236}">
                    <a16:creationId xmlns:a16="http://schemas.microsoft.com/office/drawing/2014/main" id="{4D420026-E86B-4CDE-9959-D5CE014AD75B}"/>
                  </a:ext>
                </a:extLst>
              </p:cNvPr>
              <p:cNvSpPr/>
              <p:nvPr/>
            </p:nvSpPr>
            <p:spPr>
              <a:xfrm>
                <a:off x="4720663" y="2289600"/>
                <a:ext cx="125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24" extrusionOk="0">
                    <a:moveTo>
                      <a:pt x="330" y="0"/>
                    </a:moveTo>
                    <a:cubicBezTo>
                      <a:pt x="219" y="34"/>
                      <a:pt x="112" y="66"/>
                      <a:pt x="5" y="103"/>
                    </a:cubicBezTo>
                    <a:cubicBezTo>
                      <a:pt x="5" y="163"/>
                      <a:pt x="1" y="284"/>
                      <a:pt x="1" y="344"/>
                    </a:cubicBezTo>
                    <a:cubicBezTo>
                      <a:pt x="84" y="404"/>
                      <a:pt x="172" y="464"/>
                      <a:pt x="260" y="524"/>
                    </a:cubicBezTo>
                    <a:cubicBezTo>
                      <a:pt x="339" y="441"/>
                      <a:pt x="482" y="389"/>
                      <a:pt x="501" y="265"/>
                    </a:cubicBezTo>
                    <a:cubicBezTo>
                      <a:pt x="482" y="154"/>
                      <a:pt x="386" y="84"/>
                      <a:pt x="3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94;p27">
                <a:extLst>
                  <a:ext uri="{FF2B5EF4-FFF2-40B4-BE49-F238E27FC236}">
                    <a16:creationId xmlns:a16="http://schemas.microsoft.com/office/drawing/2014/main" id="{7D28A251-7E04-4F4B-94BF-5F6C5F8C7D63}"/>
                  </a:ext>
                </a:extLst>
              </p:cNvPr>
              <p:cNvSpPr/>
              <p:nvPr/>
            </p:nvSpPr>
            <p:spPr>
              <a:xfrm>
                <a:off x="4514488" y="2564600"/>
                <a:ext cx="837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1" extrusionOk="0">
                    <a:moveTo>
                      <a:pt x="80" y="1"/>
                    </a:moveTo>
                    <a:cubicBezTo>
                      <a:pt x="24" y="75"/>
                      <a:pt x="1" y="158"/>
                      <a:pt x="1" y="246"/>
                    </a:cubicBezTo>
                    <a:cubicBezTo>
                      <a:pt x="56" y="273"/>
                      <a:pt x="114" y="281"/>
                      <a:pt x="172" y="281"/>
                    </a:cubicBezTo>
                    <a:cubicBezTo>
                      <a:pt x="226" y="281"/>
                      <a:pt x="281" y="274"/>
                      <a:pt x="334" y="270"/>
                    </a:cubicBezTo>
                    <a:lnTo>
                      <a:pt x="334" y="14"/>
                    </a:lnTo>
                    <a:cubicBezTo>
                      <a:pt x="270" y="9"/>
                      <a:pt x="144" y="5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95;p27">
                <a:extLst>
                  <a:ext uri="{FF2B5EF4-FFF2-40B4-BE49-F238E27FC236}">
                    <a16:creationId xmlns:a16="http://schemas.microsoft.com/office/drawing/2014/main" id="{224882C4-084F-4DDF-BB33-2929E25553CB}"/>
                  </a:ext>
                </a:extLst>
              </p:cNvPr>
              <p:cNvSpPr/>
              <p:nvPr/>
            </p:nvSpPr>
            <p:spPr>
              <a:xfrm>
                <a:off x="4501888" y="2561875"/>
                <a:ext cx="13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90" extrusionOk="0">
                    <a:moveTo>
                      <a:pt x="302" y="0"/>
                    </a:moveTo>
                    <a:cubicBezTo>
                      <a:pt x="260" y="0"/>
                      <a:pt x="220" y="15"/>
                      <a:pt x="185" y="59"/>
                    </a:cubicBezTo>
                    <a:cubicBezTo>
                      <a:pt x="0" y="144"/>
                      <a:pt x="149" y="390"/>
                      <a:pt x="300" y="390"/>
                    </a:cubicBezTo>
                    <a:cubicBezTo>
                      <a:pt x="330" y="390"/>
                      <a:pt x="361" y="380"/>
                      <a:pt x="389" y="356"/>
                    </a:cubicBezTo>
                    <a:cubicBezTo>
                      <a:pt x="515" y="305"/>
                      <a:pt x="500" y="162"/>
                      <a:pt x="528" y="55"/>
                    </a:cubicBezTo>
                    <a:cubicBezTo>
                      <a:pt x="455" y="43"/>
                      <a:pt x="375" y="0"/>
                      <a:pt x="3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396;p27">
              <a:extLst>
                <a:ext uri="{FF2B5EF4-FFF2-40B4-BE49-F238E27FC236}">
                  <a16:creationId xmlns:a16="http://schemas.microsoft.com/office/drawing/2014/main" id="{C801728E-E8A7-4CFD-AA84-1F9507819C3C}"/>
                </a:ext>
              </a:extLst>
            </p:cNvPr>
            <p:cNvGrpSpPr/>
            <p:nvPr/>
          </p:nvGrpSpPr>
          <p:grpSpPr>
            <a:xfrm>
              <a:off x="6440193" y="1591620"/>
              <a:ext cx="614193" cy="909374"/>
              <a:chOff x="6661975" y="2918825"/>
              <a:chExt cx="501300" cy="742225"/>
            </a:xfrm>
            <a:grpFill/>
          </p:grpSpPr>
          <p:sp>
            <p:nvSpPr>
              <p:cNvPr id="119" name="Google Shape;397;p27">
                <a:extLst>
                  <a:ext uri="{FF2B5EF4-FFF2-40B4-BE49-F238E27FC236}">
                    <a16:creationId xmlns:a16="http://schemas.microsoft.com/office/drawing/2014/main" id="{E58B47CE-F865-49FC-96DF-0272B78CF547}"/>
                  </a:ext>
                </a:extLst>
              </p:cNvPr>
              <p:cNvSpPr/>
              <p:nvPr/>
            </p:nvSpPr>
            <p:spPr>
              <a:xfrm>
                <a:off x="6661975" y="2918825"/>
                <a:ext cx="501300" cy="742225"/>
              </a:xfrm>
              <a:custGeom>
                <a:avLst/>
                <a:gdLst/>
                <a:ahLst/>
                <a:cxnLst/>
                <a:rect l="l" t="t" r="r" b="b"/>
                <a:pathLst>
                  <a:path w="20052" h="29689" extrusionOk="0">
                    <a:moveTo>
                      <a:pt x="12893" y="517"/>
                    </a:moveTo>
                    <a:cubicBezTo>
                      <a:pt x="13297" y="545"/>
                      <a:pt x="13705" y="693"/>
                      <a:pt x="13987" y="990"/>
                    </a:cubicBezTo>
                    <a:cubicBezTo>
                      <a:pt x="14306" y="1277"/>
                      <a:pt x="14450" y="1745"/>
                      <a:pt x="14316" y="2158"/>
                    </a:cubicBezTo>
                    <a:cubicBezTo>
                      <a:pt x="14126" y="2889"/>
                      <a:pt x="13566" y="3432"/>
                      <a:pt x="13010" y="3904"/>
                    </a:cubicBezTo>
                    <a:cubicBezTo>
                      <a:pt x="11860" y="4752"/>
                      <a:pt x="10521" y="5290"/>
                      <a:pt x="9266" y="5953"/>
                    </a:cubicBezTo>
                    <a:cubicBezTo>
                      <a:pt x="9349" y="5183"/>
                      <a:pt x="9591" y="4442"/>
                      <a:pt x="9817" y="3705"/>
                    </a:cubicBezTo>
                    <a:cubicBezTo>
                      <a:pt x="10035" y="3015"/>
                      <a:pt x="10359" y="2352"/>
                      <a:pt x="10799" y="1773"/>
                    </a:cubicBezTo>
                    <a:cubicBezTo>
                      <a:pt x="11276" y="1078"/>
                      <a:pt x="12050" y="582"/>
                      <a:pt x="12893" y="517"/>
                    </a:cubicBezTo>
                    <a:close/>
                    <a:moveTo>
                      <a:pt x="2401" y="340"/>
                    </a:moveTo>
                    <a:cubicBezTo>
                      <a:pt x="2874" y="340"/>
                      <a:pt x="3343" y="464"/>
                      <a:pt x="3785" y="638"/>
                    </a:cubicBezTo>
                    <a:cubicBezTo>
                      <a:pt x="5754" y="1394"/>
                      <a:pt x="7237" y="3043"/>
                      <a:pt x="8246" y="4845"/>
                    </a:cubicBezTo>
                    <a:cubicBezTo>
                      <a:pt x="8436" y="5220"/>
                      <a:pt x="8673" y="5586"/>
                      <a:pt x="8757" y="6003"/>
                    </a:cubicBezTo>
                    <a:cubicBezTo>
                      <a:pt x="8205" y="5739"/>
                      <a:pt x="7695" y="5397"/>
                      <a:pt x="7176" y="5076"/>
                    </a:cubicBezTo>
                    <a:cubicBezTo>
                      <a:pt x="5615" y="4076"/>
                      <a:pt x="4035" y="3089"/>
                      <a:pt x="2608" y="1903"/>
                    </a:cubicBezTo>
                    <a:cubicBezTo>
                      <a:pt x="2246" y="1561"/>
                      <a:pt x="1801" y="1245"/>
                      <a:pt x="1626" y="763"/>
                    </a:cubicBezTo>
                    <a:cubicBezTo>
                      <a:pt x="1557" y="550"/>
                      <a:pt x="1760" y="430"/>
                      <a:pt x="1931" y="383"/>
                    </a:cubicBezTo>
                    <a:cubicBezTo>
                      <a:pt x="2088" y="353"/>
                      <a:pt x="2245" y="340"/>
                      <a:pt x="2401" y="340"/>
                    </a:cubicBezTo>
                    <a:close/>
                    <a:moveTo>
                      <a:pt x="19081" y="6311"/>
                    </a:moveTo>
                    <a:cubicBezTo>
                      <a:pt x="19274" y="6311"/>
                      <a:pt x="19466" y="6312"/>
                      <a:pt x="19658" y="6314"/>
                    </a:cubicBezTo>
                    <a:cubicBezTo>
                      <a:pt x="19264" y="9960"/>
                      <a:pt x="18907" y="13611"/>
                      <a:pt x="18518" y="17257"/>
                    </a:cubicBezTo>
                    <a:cubicBezTo>
                      <a:pt x="18470" y="17253"/>
                      <a:pt x="18422" y="17252"/>
                      <a:pt x="18373" y="17252"/>
                    </a:cubicBezTo>
                    <a:cubicBezTo>
                      <a:pt x="18018" y="17252"/>
                      <a:pt x="17670" y="17338"/>
                      <a:pt x="17314" y="17338"/>
                    </a:cubicBezTo>
                    <a:cubicBezTo>
                      <a:pt x="17285" y="17338"/>
                      <a:pt x="17255" y="17337"/>
                      <a:pt x="17225" y="17336"/>
                    </a:cubicBezTo>
                    <a:cubicBezTo>
                      <a:pt x="17201" y="17335"/>
                      <a:pt x="17176" y="17334"/>
                      <a:pt x="17151" y="17334"/>
                    </a:cubicBezTo>
                    <a:cubicBezTo>
                      <a:pt x="16781" y="17334"/>
                      <a:pt x="16418" y="17420"/>
                      <a:pt x="16048" y="17420"/>
                    </a:cubicBezTo>
                    <a:cubicBezTo>
                      <a:pt x="16031" y="17420"/>
                      <a:pt x="16014" y="17419"/>
                      <a:pt x="15998" y="17419"/>
                    </a:cubicBezTo>
                    <a:cubicBezTo>
                      <a:pt x="15973" y="17418"/>
                      <a:pt x="15948" y="17418"/>
                      <a:pt x="15924" y="17418"/>
                    </a:cubicBezTo>
                    <a:cubicBezTo>
                      <a:pt x="15554" y="17418"/>
                      <a:pt x="15195" y="17503"/>
                      <a:pt x="14824" y="17503"/>
                    </a:cubicBezTo>
                    <a:cubicBezTo>
                      <a:pt x="14808" y="17503"/>
                      <a:pt x="14791" y="17503"/>
                      <a:pt x="14774" y="17502"/>
                    </a:cubicBezTo>
                    <a:cubicBezTo>
                      <a:pt x="14740" y="17501"/>
                      <a:pt x="14707" y="17500"/>
                      <a:pt x="14673" y="17500"/>
                    </a:cubicBezTo>
                    <a:cubicBezTo>
                      <a:pt x="14324" y="17500"/>
                      <a:pt x="13981" y="17581"/>
                      <a:pt x="13630" y="17581"/>
                    </a:cubicBezTo>
                    <a:cubicBezTo>
                      <a:pt x="13602" y="17581"/>
                      <a:pt x="13573" y="17580"/>
                      <a:pt x="13545" y="17580"/>
                    </a:cubicBezTo>
                    <a:cubicBezTo>
                      <a:pt x="13099" y="17580"/>
                      <a:pt x="12657" y="17672"/>
                      <a:pt x="12211" y="17672"/>
                    </a:cubicBezTo>
                    <a:cubicBezTo>
                      <a:pt x="12167" y="17672"/>
                      <a:pt x="12122" y="17671"/>
                      <a:pt x="12078" y="17669"/>
                    </a:cubicBezTo>
                    <a:cubicBezTo>
                      <a:pt x="11673" y="17713"/>
                      <a:pt x="11268" y="17752"/>
                      <a:pt x="10862" y="17752"/>
                    </a:cubicBezTo>
                    <a:cubicBezTo>
                      <a:pt x="10758" y="17752"/>
                      <a:pt x="10653" y="17749"/>
                      <a:pt x="10549" y="17744"/>
                    </a:cubicBezTo>
                    <a:cubicBezTo>
                      <a:pt x="10369" y="15890"/>
                      <a:pt x="10085" y="14047"/>
                      <a:pt x="9868" y="12193"/>
                    </a:cubicBezTo>
                    <a:cubicBezTo>
                      <a:pt x="9623" y="10345"/>
                      <a:pt x="9405" y="8487"/>
                      <a:pt x="9150" y="6638"/>
                    </a:cubicBezTo>
                    <a:cubicBezTo>
                      <a:pt x="9238" y="6638"/>
                      <a:pt x="9330" y="6642"/>
                      <a:pt x="9418" y="6652"/>
                    </a:cubicBezTo>
                    <a:cubicBezTo>
                      <a:pt x="9919" y="7074"/>
                      <a:pt x="10336" y="7593"/>
                      <a:pt x="10609" y="8190"/>
                    </a:cubicBezTo>
                    <a:cubicBezTo>
                      <a:pt x="10998" y="9028"/>
                      <a:pt x="11370" y="9895"/>
                      <a:pt x="11920" y="10645"/>
                    </a:cubicBezTo>
                    <a:cubicBezTo>
                      <a:pt x="12324" y="11243"/>
                      <a:pt x="12865" y="11744"/>
                      <a:pt x="13510" y="12068"/>
                    </a:cubicBezTo>
                    <a:cubicBezTo>
                      <a:pt x="14014" y="12328"/>
                      <a:pt x="14559" y="12556"/>
                      <a:pt x="15131" y="12556"/>
                    </a:cubicBezTo>
                    <a:cubicBezTo>
                      <a:pt x="15200" y="12556"/>
                      <a:pt x="15270" y="12552"/>
                      <a:pt x="15339" y="12545"/>
                    </a:cubicBezTo>
                    <a:cubicBezTo>
                      <a:pt x="15345" y="12545"/>
                      <a:pt x="15351" y="12546"/>
                      <a:pt x="15357" y="12546"/>
                    </a:cubicBezTo>
                    <a:cubicBezTo>
                      <a:pt x="15578" y="12546"/>
                      <a:pt x="15794" y="12462"/>
                      <a:pt x="15956" y="12309"/>
                    </a:cubicBezTo>
                    <a:cubicBezTo>
                      <a:pt x="16058" y="12212"/>
                      <a:pt x="16207" y="12114"/>
                      <a:pt x="16164" y="11952"/>
                    </a:cubicBezTo>
                    <a:cubicBezTo>
                      <a:pt x="16116" y="11919"/>
                      <a:pt x="16069" y="11905"/>
                      <a:pt x="16025" y="11905"/>
                    </a:cubicBezTo>
                    <a:cubicBezTo>
                      <a:pt x="15855" y="11905"/>
                      <a:pt x="15707" y="12099"/>
                      <a:pt x="15553" y="12180"/>
                    </a:cubicBezTo>
                    <a:cubicBezTo>
                      <a:pt x="15422" y="12216"/>
                      <a:pt x="15292" y="12231"/>
                      <a:pt x="15161" y="12231"/>
                    </a:cubicBezTo>
                    <a:cubicBezTo>
                      <a:pt x="14657" y="12231"/>
                      <a:pt x="14157" y="11995"/>
                      <a:pt x="13705" y="11785"/>
                    </a:cubicBezTo>
                    <a:cubicBezTo>
                      <a:pt x="12537" y="11201"/>
                      <a:pt x="11847" y="10025"/>
                      <a:pt x="11304" y="8889"/>
                    </a:cubicBezTo>
                    <a:cubicBezTo>
                      <a:pt x="10910" y="8065"/>
                      <a:pt x="10558" y="7157"/>
                      <a:pt x="9817" y="6582"/>
                    </a:cubicBezTo>
                    <a:lnTo>
                      <a:pt x="9817" y="6582"/>
                    </a:lnTo>
                    <a:cubicBezTo>
                      <a:pt x="9910" y="6600"/>
                      <a:pt x="10002" y="6606"/>
                      <a:pt x="10095" y="6606"/>
                    </a:cubicBezTo>
                    <a:cubicBezTo>
                      <a:pt x="10310" y="6606"/>
                      <a:pt x="10525" y="6573"/>
                      <a:pt x="10739" y="6573"/>
                    </a:cubicBezTo>
                    <a:cubicBezTo>
                      <a:pt x="10748" y="6573"/>
                      <a:pt x="10758" y="6573"/>
                      <a:pt x="10767" y="6573"/>
                    </a:cubicBezTo>
                    <a:cubicBezTo>
                      <a:pt x="10996" y="6561"/>
                      <a:pt x="11225" y="6559"/>
                      <a:pt x="11454" y="6559"/>
                    </a:cubicBezTo>
                    <a:cubicBezTo>
                      <a:pt x="11595" y="6559"/>
                      <a:pt x="11735" y="6559"/>
                      <a:pt x="11875" y="6559"/>
                    </a:cubicBezTo>
                    <a:cubicBezTo>
                      <a:pt x="12026" y="6559"/>
                      <a:pt x="12177" y="6558"/>
                      <a:pt x="12328" y="6554"/>
                    </a:cubicBezTo>
                    <a:cubicBezTo>
                      <a:pt x="13143" y="6462"/>
                      <a:pt x="13964" y="6485"/>
                      <a:pt x="14779" y="6471"/>
                    </a:cubicBezTo>
                    <a:cubicBezTo>
                      <a:pt x="15780" y="6336"/>
                      <a:pt x="16790" y="6453"/>
                      <a:pt x="17791" y="6336"/>
                    </a:cubicBezTo>
                    <a:cubicBezTo>
                      <a:pt x="18220" y="6317"/>
                      <a:pt x="18651" y="6311"/>
                      <a:pt x="19081" y="6311"/>
                    </a:cubicBezTo>
                    <a:close/>
                    <a:moveTo>
                      <a:pt x="8645" y="6642"/>
                    </a:moveTo>
                    <a:cubicBezTo>
                      <a:pt x="8682" y="6648"/>
                      <a:pt x="8761" y="6652"/>
                      <a:pt x="8798" y="6657"/>
                    </a:cubicBezTo>
                    <a:cubicBezTo>
                      <a:pt x="8937" y="7343"/>
                      <a:pt x="8979" y="8051"/>
                      <a:pt x="9085" y="8746"/>
                    </a:cubicBezTo>
                    <a:cubicBezTo>
                      <a:pt x="9465" y="11767"/>
                      <a:pt x="9858" y="14783"/>
                      <a:pt x="10234" y="17804"/>
                    </a:cubicBezTo>
                    <a:cubicBezTo>
                      <a:pt x="9572" y="17823"/>
                      <a:pt x="8909" y="17915"/>
                      <a:pt x="8242" y="17919"/>
                    </a:cubicBezTo>
                    <a:cubicBezTo>
                      <a:pt x="7700" y="18022"/>
                      <a:pt x="7149" y="17956"/>
                      <a:pt x="6606" y="18049"/>
                    </a:cubicBezTo>
                    <a:cubicBezTo>
                      <a:pt x="6255" y="18091"/>
                      <a:pt x="5902" y="18049"/>
                      <a:pt x="5554" y="18110"/>
                    </a:cubicBezTo>
                    <a:cubicBezTo>
                      <a:pt x="5119" y="18188"/>
                      <a:pt x="4675" y="18123"/>
                      <a:pt x="4243" y="18202"/>
                    </a:cubicBezTo>
                    <a:cubicBezTo>
                      <a:pt x="3864" y="18262"/>
                      <a:pt x="3479" y="18206"/>
                      <a:pt x="3099" y="18272"/>
                    </a:cubicBezTo>
                    <a:cubicBezTo>
                      <a:pt x="2663" y="18341"/>
                      <a:pt x="2224" y="18295"/>
                      <a:pt x="1788" y="18355"/>
                    </a:cubicBezTo>
                    <a:cubicBezTo>
                      <a:pt x="1784" y="17845"/>
                      <a:pt x="1662" y="17345"/>
                      <a:pt x="1621" y="16835"/>
                    </a:cubicBezTo>
                    <a:cubicBezTo>
                      <a:pt x="1190" y="13532"/>
                      <a:pt x="783" y="10219"/>
                      <a:pt x="347" y="6916"/>
                    </a:cubicBezTo>
                    <a:cubicBezTo>
                      <a:pt x="845" y="6908"/>
                      <a:pt x="1344" y="6883"/>
                      <a:pt x="1843" y="6883"/>
                    </a:cubicBezTo>
                    <a:cubicBezTo>
                      <a:pt x="1961" y="6883"/>
                      <a:pt x="2078" y="6884"/>
                      <a:pt x="2196" y="6888"/>
                    </a:cubicBezTo>
                    <a:cubicBezTo>
                      <a:pt x="2227" y="6889"/>
                      <a:pt x="2259" y="6889"/>
                      <a:pt x="2290" y="6889"/>
                    </a:cubicBezTo>
                    <a:cubicBezTo>
                      <a:pt x="2671" y="6889"/>
                      <a:pt x="3050" y="6818"/>
                      <a:pt x="3431" y="6818"/>
                    </a:cubicBezTo>
                    <a:cubicBezTo>
                      <a:pt x="3453" y="6818"/>
                      <a:pt x="3475" y="6818"/>
                      <a:pt x="3497" y="6819"/>
                    </a:cubicBezTo>
                    <a:cubicBezTo>
                      <a:pt x="3686" y="6806"/>
                      <a:pt x="3875" y="6803"/>
                      <a:pt x="4064" y="6803"/>
                    </a:cubicBezTo>
                    <a:cubicBezTo>
                      <a:pt x="4222" y="6803"/>
                      <a:pt x="4381" y="6805"/>
                      <a:pt x="4540" y="6805"/>
                    </a:cubicBezTo>
                    <a:cubicBezTo>
                      <a:pt x="4739" y="6805"/>
                      <a:pt x="4938" y="6802"/>
                      <a:pt x="5137" y="6787"/>
                    </a:cubicBezTo>
                    <a:cubicBezTo>
                      <a:pt x="6138" y="6670"/>
                      <a:pt x="7149" y="6781"/>
                      <a:pt x="8145" y="6657"/>
                    </a:cubicBezTo>
                    <a:lnTo>
                      <a:pt x="8145" y="6657"/>
                    </a:lnTo>
                    <a:cubicBezTo>
                      <a:pt x="7695" y="7148"/>
                      <a:pt x="7367" y="7741"/>
                      <a:pt x="7139" y="8366"/>
                    </a:cubicBezTo>
                    <a:cubicBezTo>
                      <a:pt x="6796" y="9289"/>
                      <a:pt x="6717" y="10307"/>
                      <a:pt x="6212" y="11160"/>
                    </a:cubicBezTo>
                    <a:cubicBezTo>
                      <a:pt x="5800" y="11883"/>
                      <a:pt x="5040" y="12351"/>
                      <a:pt x="4239" y="12522"/>
                    </a:cubicBezTo>
                    <a:cubicBezTo>
                      <a:pt x="4231" y="12523"/>
                      <a:pt x="4222" y="12524"/>
                      <a:pt x="4214" y="12524"/>
                    </a:cubicBezTo>
                    <a:cubicBezTo>
                      <a:pt x="4115" y="12524"/>
                      <a:pt x="4004" y="12437"/>
                      <a:pt x="3910" y="12437"/>
                    </a:cubicBezTo>
                    <a:cubicBezTo>
                      <a:pt x="3873" y="12437"/>
                      <a:pt x="3838" y="12451"/>
                      <a:pt x="3808" y="12490"/>
                    </a:cubicBezTo>
                    <a:cubicBezTo>
                      <a:pt x="3608" y="12605"/>
                      <a:pt x="3858" y="12804"/>
                      <a:pt x="3993" y="12841"/>
                    </a:cubicBezTo>
                    <a:cubicBezTo>
                      <a:pt x="4049" y="12848"/>
                      <a:pt x="4106" y="12851"/>
                      <a:pt x="4162" y="12851"/>
                    </a:cubicBezTo>
                    <a:cubicBezTo>
                      <a:pt x="4638" y="12851"/>
                      <a:pt x="5089" y="12615"/>
                      <a:pt x="5499" y="12387"/>
                    </a:cubicBezTo>
                    <a:cubicBezTo>
                      <a:pt x="6078" y="12007"/>
                      <a:pt x="6533" y="11438"/>
                      <a:pt x="6777" y="10790"/>
                    </a:cubicBezTo>
                    <a:cubicBezTo>
                      <a:pt x="7172" y="9817"/>
                      <a:pt x="7245" y="8727"/>
                      <a:pt x="7769" y="7805"/>
                    </a:cubicBezTo>
                    <a:cubicBezTo>
                      <a:pt x="8015" y="7384"/>
                      <a:pt x="8265" y="6948"/>
                      <a:pt x="8645" y="6642"/>
                    </a:cubicBezTo>
                    <a:close/>
                    <a:moveTo>
                      <a:pt x="18369" y="17583"/>
                    </a:moveTo>
                    <a:cubicBezTo>
                      <a:pt x="18405" y="17583"/>
                      <a:pt x="18440" y="17584"/>
                      <a:pt x="18476" y="17586"/>
                    </a:cubicBezTo>
                    <a:cubicBezTo>
                      <a:pt x="18125" y="21270"/>
                      <a:pt x="17712" y="24948"/>
                      <a:pt x="17355" y="28631"/>
                    </a:cubicBezTo>
                    <a:cubicBezTo>
                      <a:pt x="16850" y="28701"/>
                      <a:pt x="16340" y="28686"/>
                      <a:pt x="15835" y="28701"/>
                    </a:cubicBezTo>
                    <a:cubicBezTo>
                      <a:pt x="15476" y="28740"/>
                      <a:pt x="15113" y="28776"/>
                      <a:pt x="14749" y="28776"/>
                    </a:cubicBezTo>
                    <a:cubicBezTo>
                      <a:pt x="14728" y="28776"/>
                      <a:pt x="14707" y="28776"/>
                      <a:pt x="14687" y="28775"/>
                    </a:cubicBezTo>
                    <a:cubicBezTo>
                      <a:pt x="14655" y="28774"/>
                      <a:pt x="14623" y="28774"/>
                      <a:pt x="14591" y="28774"/>
                    </a:cubicBezTo>
                    <a:cubicBezTo>
                      <a:pt x="14125" y="28774"/>
                      <a:pt x="13661" y="28861"/>
                      <a:pt x="13194" y="28861"/>
                    </a:cubicBezTo>
                    <a:cubicBezTo>
                      <a:pt x="13156" y="28861"/>
                      <a:pt x="13117" y="28860"/>
                      <a:pt x="13079" y="28859"/>
                    </a:cubicBezTo>
                    <a:cubicBezTo>
                      <a:pt x="13034" y="28856"/>
                      <a:pt x="12990" y="28855"/>
                      <a:pt x="12945" y="28855"/>
                    </a:cubicBezTo>
                    <a:cubicBezTo>
                      <a:pt x="12635" y="28855"/>
                      <a:pt x="12330" y="28907"/>
                      <a:pt x="12018" y="28928"/>
                    </a:cubicBezTo>
                    <a:cubicBezTo>
                      <a:pt x="11772" y="27366"/>
                      <a:pt x="11610" y="25786"/>
                      <a:pt x="11397" y="24216"/>
                    </a:cubicBezTo>
                    <a:cubicBezTo>
                      <a:pt x="11128" y="22177"/>
                      <a:pt x="10891" y="20130"/>
                      <a:pt x="10605" y="18095"/>
                    </a:cubicBezTo>
                    <a:lnTo>
                      <a:pt x="10605" y="18095"/>
                    </a:lnTo>
                    <a:cubicBezTo>
                      <a:pt x="10638" y="18096"/>
                      <a:pt x="10672" y="18096"/>
                      <a:pt x="10706" y="18096"/>
                    </a:cubicBezTo>
                    <a:cubicBezTo>
                      <a:pt x="11286" y="18096"/>
                      <a:pt x="11863" y="17992"/>
                      <a:pt x="12444" y="17992"/>
                    </a:cubicBezTo>
                    <a:cubicBezTo>
                      <a:pt x="12487" y="17992"/>
                      <a:pt x="12530" y="17993"/>
                      <a:pt x="12574" y="17994"/>
                    </a:cubicBezTo>
                    <a:cubicBezTo>
                      <a:pt x="12867" y="17973"/>
                      <a:pt x="13155" y="17912"/>
                      <a:pt x="13447" y="17912"/>
                    </a:cubicBezTo>
                    <a:cubicBezTo>
                      <a:pt x="13483" y="17912"/>
                      <a:pt x="13519" y="17913"/>
                      <a:pt x="13556" y="17915"/>
                    </a:cubicBezTo>
                    <a:cubicBezTo>
                      <a:pt x="13585" y="17916"/>
                      <a:pt x="13614" y="17917"/>
                      <a:pt x="13643" y="17917"/>
                    </a:cubicBezTo>
                    <a:cubicBezTo>
                      <a:pt x="13983" y="17917"/>
                      <a:pt x="14316" y="17830"/>
                      <a:pt x="14655" y="17830"/>
                    </a:cubicBezTo>
                    <a:cubicBezTo>
                      <a:pt x="14684" y="17830"/>
                      <a:pt x="14713" y="17830"/>
                      <a:pt x="14742" y="17832"/>
                    </a:cubicBezTo>
                    <a:cubicBezTo>
                      <a:pt x="14784" y="17834"/>
                      <a:pt x="14825" y="17835"/>
                      <a:pt x="14866" y="17835"/>
                    </a:cubicBezTo>
                    <a:cubicBezTo>
                      <a:pt x="15213" y="17835"/>
                      <a:pt x="15553" y="17750"/>
                      <a:pt x="15897" y="17750"/>
                    </a:cubicBezTo>
                    <a:cubicBezTo>
                      <a:pt x="15932" y="17750"/>
                      <a:pt x="15967" y="17751"/>
                      <a:pt x="16002" y="17753"/>
                    </a:cubicBezTo>
                    <a:cubicBezTo>
                      <a:pt x="16032" y="17754"/>
                      <a:pt x="16062" y="17755"/>
                      <a:pt x="16092" y="17755"/>
                    </a:cubicBezTo>
                    <a:cubicBezTo>
                      <a:pt x="16443" y="17755"/>
                      <a:pt x="16789" y="17667"/>
                      <a:pt x="17140" y="17667"/>
                    </a:cubicBezTo>
                    <a:cubicBezTo>
                      <a:pt x="17170" y="17667"/>
                      <a:pt x="17200" y="17668"/>
                      <a:pt x="17230" y="17669"/>
                    </a:cubicBezTo>
                    <a:cubicBezTo>
                      <a:pt x="17259" y="17671"/>
                      <a:pt x="17288" y="17671"/>
                      <a:pt x="17318" y="17671"/>
                    </a:cubicBezTo>
                    <a:cubicBezTo>
                      <a:pt x="17669" y="17671"/>
                      <a:pt x="18018" y="17583"/>
                      <a:pt x="18369" y="17583"/>
                    </a:cubicBezTo>
                    <a:close/>
                    <a:moveTo>
                      <a:pt x="9933" y="18154"/>
                    </a:moveTo>
                    <a:cubicBezTo>
                      <a:pt x="10047" y="18154"/>
                      <a:pt x="10161" y="18159"/>
                      <a:pt x="10275" y="18170"/>
                    </a:cubicBezTo>
                    <a:cubicBezTo>
                      <a:pt x="10767" y="21756"/>
                      <a:pt x="11175" y="25356"/>
                      <a:pt x="11670" y="28942"/>
                    </a:cubicBezTo>
                    <a:cubicBezTo>
                      <a:pt x="11605" y="28938"/>
                      <a:pt x="11541" y="28936"/>
                      <a:pt x="11477" y="28936"/>
                    </a:cubicBezTo>
                    <a:cubicBezTo>
                      <a:pt x="11026" y="28936"/>
                      <a:pt x="10576" y="29021"/>
                      <a:pt x="10120" y="29021"/>
                    </a:cubicBezTo>
                    <a:cubicBezTo>
                      <a:pt x="10090" y="29021"/>
                      <a:pt x="10060" y="29021"/>
                      <a:pt x="10030" y="29020"/>
                    </a:cubicBezTo>
                    <a:cubicBezTo>
                      <a:pt x="9986" y="29018"/>
                      <a:pt x="9941" y="29017"/>
                      <a:pt x="9897" y="29017"/>
                    </a:cubicBezTo>
                    <a:cubicBezTo>
                      <a:pt x="9453" y="29017"/>
                      <a:pt x="9011" y="29105"/>
                      <a:pt x="8567" y="29105"/>
                    </a:cubicBezTo>
                    <a:cubicBezTo>
                      <a:pt x="8538" y="29105"/>
                      <a:pt x="8508" y="29104"/>
                      <a:pt x="8479" y="29103"/>
                    </a:cubicBezTo>
                    <a:cubicBezTo>
                      <a:pt x="8433" y="29101"/>
                      <a:pt x="8388" y="29101"/>
                      <a:pt x="8343" y="29101"/>
                    </a:cubicBezTo>
                    <a:cubicBezTo>
                      <a:pt x="7889" y="29101"/>
                      <a:pt x="7438" y="29185"/>
                      <a:pt x="6984" y="29185"/>
                    </a:cubicBezTo>
                    <a:cubicBezTo>
                      <a:pt x="6937" y="29185"/>
                      <a:pt x="6890" y="29184"/>
                      <a:pt x="6843" y="29182"/>
                    </a:cubicBezTo>
                    <a:cubicBezTo>
                      <a:pt x="6808" y="29181"/>
                      <a:pt x="6772" y="29180"/>
                      <a:pt x="6737" y="29180"/>
                    </a:cubicBezTo>
                    <a:cubicBezTo>
                      <a:pt x="6337" y="29180"/>
                      <a:pt x="5942" y="29266"/>
                      <a:pt x="5545" y="29266"/>
                    </a:cubicBezTo>
                    <a:cubicBezTo>
                      <a:pt x="5510" y="29265"/>
                      <a:pt x="5475" y="29265"/>
                      <a:pt x="5439" y="29265"/>
                    </a:cubicBezTo>
                    <a:cubicBezTo>
                      <a:pt x="4808" y="29265"/>
                      <a:pt x="4179" y="29356"/>
                      <a:pt x="3547" y="29356"/>
                    </a:cubicBezTo>
                    <a:cubicBezTo>
                      <a:pt x="3427" y="29356"/>
                      <a:pt x="3307" y="29352"/>
                      <a:pt x="3187" y="29345"/>
                    </a:cubicBezTo>
                    <a:cubicBezTo>
                      <a:pt x="3146" y="28530"/>
                      <a:pt x="2988" y="27723"/>
                      <a:pt x="2904" y="26913"/>
                    </a:cubicBezTo>
                    <a:cubicBezTo>
                      <a:pt x="2562" y="24165"/>
                      <a:pt x="2186" y="21422"/>
                      <a:pt x="1867" y="18674"/>
                    </a:cubicBezTo>
                    <a:cubicBezTo>
                      <a:pt x="2353" y="18642"/>
                      <a:pt x="2844" y="18661"/>
                      <a:pt x="3326" y="18578"/>
                    </a:cubicBezTo>
                    <a:cubicBezTo>
                      <a:pt x="3358" y="18578"/>
                      <a:pt x="3391" y="18579"/>
                      <a:pt x="3423" y="18579"/>
                    </a:cubicBezTo>
                    <a:cubicBezTo>
                      <a:pt x="3992" y="18579"/>
                      <a:pt x="4555" y="18479"/>
                      <a:pt x="5124" y="18479"/>
                    </a:cubicBezTo>
                    <a:cubicBezTo>
                      <a:pt x="5156" y="18479"/>
                      <a:pt x="5188" y="18479"/>
                      <a:pt x="5221" y="18480"/>
                    </a:cubicBezTo>
                    <a:cubicBezTo>
                      <a:pt x="5838" y="18379"/>
                      <a:pt x="6467" y="18429"/>
                      <a:pt x="7089" y="18332"/>
                    </a:cubicBezTo>
                    <a:cubicBezTo>
                      <a:pt x="7133" y="18334"/>
                      <a:pt x="7178" y="18335"/>
                      <a:pt x="7223" y="18335"/>
                    </a:cubicBezTo>
                    <a:cubicBezTo>
                      <a:pt x="7706" y="18335"/>
                      <a:pt x="8185" y="18237"/>
                      <a:pt x="8671" y="18237"/>
                    </a:cubicBezTo>
                    <a:cubicBezTo>
                      <a:pt x="8716" y="18237"/>
                      <a:pt x="8761" y="18238"/>
                      <a:pt x="8807" y="18240"/>
                    </a:cubicBezTo>
                    <a:cubicBezTo>
                      <a:pt x="9180" y="18204"/>
                      <a:pt x="9557" y="18154"/>
                      <a:pt x="9933" y="18154"/>
                    </a:cubicBezTo>
                    <a:close/>
                    <a:moveTo>
                      <a:pt x="2356" y="0"/>
                    </a:moveTo>
                    <a:cubicBezTo>
                      <a:pt x="1945" y="0"/>
                      <a:pt x="1533" y="78"/>
                      <a:pt x="1292" y="443"/>
                    </a:cubicBezTo>
                    <a:cubicBezTo>
                      <a:pt x="1301" y="633"/>
                      <a:pt x="1260" y="838"/>
                      <a:pt x="1352" y="1013"/>
                    </a:cubicBezTo>
                    <a:cubicBezTo>
                      <a:pt x="1575" y="1495"/>
                      <a:pt x="1991" y="1852"/>
                      <a:pt x="2400" y="2185"/>
                    </a:cubicBezTo>
                    <a:cubicBezTo>
                      <a:pt x="3159" y="2820"/>
                      <a:pt x="3975" y="3390"/>
                      <a:pt x="4799" y="3941"/>
                    </a:cubicBezTo>
                    <a:cubicBezTo>
                      <a:pt x="6041" y="4747"/>
                      <a:pt x="7278" y="5563"/>
                      <a:pt x="8571" y="6291"/>
                    </a:cubicBezTo>
                    <a:cubicBezTo>
                      <a:pt x="7705" y="6406"/>
                      <a:pt x="6824" y="6387"/>
                      <a:pt x="5949" y="6397"/>
                    </a:cubicBezTo>
                    <a:cubicBezTo>
                      <a:pt x="5137" y="6485"/>
                      <a:pt x="4318" y="6471"/>
                      <a:pt x="3503" y="6475"/>
                    </a:cubicBezTo>
                    <a:cubicBezTo>
                      <a:pt x="2821" y="6550"/>
                      <a:pt x="2140" y="6554"/>
                      <a:pt x="1454" y="6554"/>
                    </a:cubicBezTo>
                    <a:cubicBezTo>
                      <a:pt x="1412" y="6552"/>
                      <a:pt x="1369" y="6551"/>
                      <a:pt x="1326" y="6551"/>
                    </a:cubicBezTo>
                    <a:cubicBezTo>
                      <a:pt x="937" y="6551"/>
                      <a:pt x="550" y="6631"/>
                      <a:pt x="161" y="6631"/>
                    </a:cubicBezTo>
                    <a:cubicBezTo>
                      <a:pt x="126" y="6631"/>
                      <a:pt x="91" y="6630"/>
                      <a:pt x="56" y="6629"/>
                    </a:cubicBezTo>
                    <a:cubicBezTo>
                      <a:pt x="41" y="6670"/>
                      <a:pt x="13" y="6759"/>
                      <a:pt x="0" y="6800"/>
                    </a:cubicBezTo>
                    <a:cubicBezTo>
                      <a:pt x="449" y="10367"/>
                      <a:pt x="907" y="13931"/>
                      <a:pt x="1362" y="17498"/>
                    </a:cubicBezTo>
                    <a:cubicBezTo>
                      <a:pt x="1394" y="17855"/>
                      <a:pt x="1506" y="18212"/>
                      <a:pt x="1431" y="18573"/>
                    </a:cubicBezTo>
                    <a:cubicBezTo>
                      <a:pt x="1589" y="18869"/>
                      <a:pt x="1566" y="19226"/>
                      <a:pt x="1626" y="19551"/>
                    </a:cubicBezTo>
                    <a:cubicBezTo>
                      <a:pt x="2062" y="22919"/>
                      <a:pt x="2469" y="26291"/>
                      <a:pt x="2923" y="29659"/>
                    </a:cubicBezTo>
                    <a:cubicBezTo>
                      <a:pt x="3137" y="29680"/>
                      <a:pt x="3351" y="29689"/>
                      <a:pt x="3565" y="29689"/>
                    </a:cubicBezTo>
                    <a:cubicBezTo>
                      <a:pt x="3978" y="29689"/>
                      <a:pt x="4391" y="29656"/>
                      <a:pt x="4799" y="29614"/>
                    </a:cubicBezTo>
                    <a:cubicBezTo>
                      <a:pt x="4951" y="29598"/>
                      <a:pt x="5104" y="29596"/>
                      <a:pt x="5257" y="29596"/>
                    </a:cubicBezTo>
                    <a:cubicBezTo>
                      <a:pt x="5332" y="29596"/>
                      <a:pt x="5406" y="29597"/>
                      <a:pt x="5480" y="29597"/>
                    </a:cubicBezTo>
                    <a:cubicBezTo>
                      <a:pt x="5676" y="29597"/>
                      <a:pt x="5871" y="29592"/>
                      <a:pt x="6065" y="29563"/>
                    </a:cubicBezTo>
                    <a:cubicBezTo>
                      <a:pt x="6602" y="29475"/>
                      <a:pt x="7149" y="29558"/>
                      <a:pt x="7690" y="29470"/>
                    </a:cubicBezTo>
                    <a:cubicBezTo>
                      <a:pt x="8205" y="29400"/>
                      <a:pt x="8729" y="29475"/>
                      <a:pt x="9242" y="29391"/>
                    </a:cubicBezTo>
                    <a:cubicBezTo>
                      <a:pt x="9780" y="29317"/>
                      <a:pt x="10322" y="29391"/>
                      <a:pt x="10855" y="29303"/>
                    </a:cubicBezTo>
                    <a:cubicBezTo>
                      <a:pt x="11088" y="29271"/>
                      <a:pt x="11323" y="29270"/>
                      <a:pt x="11558" y="29270"/>
                    </a:cubicBezTo>
                    <a:cubicBezTo>
                      <a:pt x="11573" y="29270"/>
                      <a:pt x="11588" y="29270"/>
                      <a:pt x="11603" y="29270"/>
                    </a:cubicBezTo>
                    <a:cubicBezTo>
                      <a:pt x="11853" y="29270"/>
                      <a:pt x="12103" y="29268"/>
                      <a:pt x="12351" y="29229"/>
                    </a:cubicBezTo>
                    <a:cubicBezTo>
                      <a:pt x="12623" y="29191"/>
                      <a:pt x="12898" y="29188"/>
                      <a:pt x="13171" y="29188"/>
                    </a:cubicBezTo>
                    <a:cubicBezTo>
                      <a:pt x="13227" y="29188"/>
                      <a:pt x="13283" y="29188"/>
                      <a:pt x="13339" y="29188"/>
                    </a:cubicBezTo>
                    <a:cubicBezTo>
                      <a:pt x="13410" y="29188"/>
                      <a:pt x="13481" y="29188"/>
                      <a:pt x="13551" y="29187"/>
                    </a:cubicBezTo>
                    <a:cubicBezTo>
                      <a:pt x="13904" y="29153"/>
                      <a:pt x="14256" y="29102"/>
                      <a:pt x="14612" y="29102"/>
                    </a:cubicBezTo>
                    <a:cubicBezTo>
                      <a:pt x="14640" y="29102"/>
                      <a:pt x="14668" y="29103"/>
                      <a:pt x="14695" y="29103"/>
                    </a:cubicBezTo>
                    <a:cubicBezTo>
                      <a:pt x="14748" y="29106"/>
                      <a:pt x="14800" y="29107"/>
                      <a:pt x="14853" y="29107"/>
                    </a:cubicBezTo>
                    <a:cubicBezTo>
                      <a:pt x="15281" y="29107"/>
                      <a:pt x="15704" y="29024"/>
                      <a:pt x="16133" y="29024"/>
                    </a:cubicBezTo>
                    <a:cubicBezTo>
                      <a:pt x="16169" y="29024"/>
                      <a:pt x="16206" y="29024"/>
                      <a:pt x="16243" y="29025"/>
                    </a:cubicBezTo>
                    <a:cubicBezTo>
                      <a:pt x="16285" y="29028"/>
                      <a:pt x="16327" y="29028"/>
                      <a:pt x="16369" y="29028"/>
                    </a:cubicBezTo>
                    <a:cubicBezTo>
                      <a:pt x="16789" y="29028"/>
                      <a:pt x="17198" y="28937"/>
                      <a:pt x="17614" y="28937"/>
                    </a:cubicBezTo>
                    <a:cubicBezTo>
                      <a:pt x="17642" y="28840"/>
                      <a:pt x="17665" y="28747"/>
                      <a:pt x="17684" y="28650"/>
                    </a:cubicBezTo>
                    <a:cubicBezTo>
                      <a:pt x="18458" y="21148"/>
                      <a:pt x="19231" y="13643"/>
                      <a:pt x="20009" y="6142"/>
                    </a:cubicBezTo>
                    <a:cubicBezTo>
                      <a:pt x="20052" y="5934"/>
                      <a:pt x="19806" y="5970"/>
                      <a:pt x="19676" y="5962"/>
                    </a:cubicBezTo>
                    <a:cubicBezTo>
                      <a:pt x="19158" y="5994"/>
                      <a:pt x="18638" y="5980"/>
                      <a:pt x="18119" y="5989"/>
                    </a:cubicBezTo>
                    <a:cubicBezTo>
                      <a:pt x="17471" y="6064"/>
                      <a:pt x="16818" y="6058"/>
                      <a:pt x="16164" y="6068"/>
                    </a:cubicBezTo>
                    <a:cubicBezTo>
                      <a:pt x="16101" y="6064"/>
                      <a:pt x="16038" y="6062"/>
                      <a:pt x="15975" y="6062"/>
                    </a:cubicBezTo>
                    <a:cubicBezTo>
                      <a:pt x="15575" y="6062"/>
                      <a:pt x="15179" y="6134"/>
                      <a:pt x="14778" y="6134"/>
                    </a:cubicBezTo>
                    <a:cubicBezTo>
                      <a:pt x="14748" y="6134"/>
                      <a:pt x="14717" y="6134"/>
                      <a:pt x="14687" y="6133"/>
                    </a:cubicBezTo>
                    <a:cubicBezTo>
                      <a:pt x="14200" y="6156"/>
                      <a:pt x="13709" y="6142"/>
                      <a:pt x="13222" y="6152"/>
                    </a:cubicBezTo>
                    <a:cubicBezTo>
                      <a:pt x="12653" y="6221"/>
                      <a:pt x="12078" y="6212"/>
                      <a:pt x="11509" y="6231"/>
                    </a:cubicBezTo>
                    <a:cubicBezTo>
                      <a:pt x="11433" y="6228"/>
                      <a:pt x="11358" y="6226"/>
                      <a:pt x="11283" y="6226"/>
                    </a:cubicBezTo>
                    <a:cubicBezTo>
                      <a:pt x="10694" y="6226"/>
                      <a:pt x="10107" y="6306"/>
                      <a:pt x="9520" y="6306"/>
                    </a:cubicBezTo>
                    <a:cubicBezTo>
                      <a:pt x="9468" y="6306"/>
                      <a:pt x="9415" y="6305"/>
                      <a:pt x="9363" y="6304"/>
                    </a:cubicBezTo>
                    <a:cubicBezTo>
                      <a:pt x="10030" y="5915"/>
                      <a:pt x="10752" y="5632"/>
                      <a:pt x="11430" y="5258"/>
                    </a:cubicBezTo>
                    <a:cubicBezTo>
                      <a:pt x="12259" y="4813"/>
                      <a:pt x="13111" y="4363"/>
                      <a:pt x="13783" y="3687"/>
                    </a:cubicBezTo>
                    <a:cubicBezTo>
                      <a:pt x="14214" y="3205"/>
                      <a:pt x="14626" y="2649"/>
                      <a:pt x="14695" y="1986"/>
                    </a:cubicBezTo>
                    <a:cubicBezTo>
                      <a:pt x="14770" y="1360"/>
                      <a:pt x="14400" y="740"/>
                      <a:pt x="13853" y="449"/>
                    </a:cubicBezTo>
                    <a:cubicBezTo>
                      <a:pt x="13561" y="290"/>
                      <a:pt x="13228" y="188"/>
                      <a:pt x="12894" y="188"/>
                    </a:cubicBezTo>
                    <a:cubicBezTo>
                      <a:pt x="12760" y="188"/>
                      <a:pt x="12626" y="204"/>
                      <a:pt x="12495" y="240"/>
                    </a:cubicBezTo>
                    <a:cubicBezTo>
                      <a:pt x="11620" y="383"/>
                      <a:pt x="10910" y="999"/>
                      <a:pt x="10414" y="1704"/>
                    </a:cubicBezTo>
                    <a:cubicBezTo>
                      <a:pt x="9924" y="2408"/>
                      <a:pt x="9585" y="3210"/>
                      <a:pt x="9354" y="4039"/>
                    </a:cubicBezTo>
                    <a:cubicBezTo>
                      <a:pt x="9219" y="4535"/>
                      <a:pt x="9029" y="5030"/>
                      <a:pt x="9016" y="5549"/>
                    </a:cubicBezTo>
                    <a:lnTo>
                      <a:pt x="8937" y="5549"/>
                    </a:lnTo>
                    <a:cubicBezTo>
                      <a:pt x="8825" y="5113"/>
                      <a:pt x="8575" y="4730"/>
                      <a:pt x="8357" y="4345"/>
                    </a:cubicBezTo>
                    <a:cubicBezTo>
                      <a:pt x="7820" y="3460"/>
                      <a:pt x="7190" y="2626"/>
                      <a:pt x="6430" y="1912"/>
                    </a:cubicBezTo>
                    <a:cubicBezTo>
                      <a:pt x="5430" y="1005"/>
                      <a:pt x="4215" y="263"/>
                      <a:pt x="2863" y="26"/>
                    </a:cubicBezTo>
                    <a:cubicBezTo>
                      <a:pt x="2703" y="14"/>
                      <a:pt x="2529" y="0"/>
                      <a:pt x="23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8;p27">
                <a:extLst>
                  <a:ext uri="{FF2B5EF4-FFF2-40B4-BE49-F238E27FC236}">
                    <a16:creationId xmlns:a16="http://schemas.microsoft.com/office/drawing/2014/main" id="{D60232A4-9736-480B-80F0-0CDA7145D4BF}"/>
                  </a:ext>
                </a:extLst>
              </p:cNvPr>
              <p:cNvSpPr/>
              <p:nvPr/>
            </p:nvSpPr>
            <p:spPr>
              <a:xfrm>
                <a:off x="7034125" y="3533575"/>
                <a:ext cx="104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8" extrusionOk="0">
                    <a:moveTo>
                      <a:pt x="201" y="0"/>
                    </a:moveTo>
                    <a:cubicBezTo>
                      <a:pt x="84" y="0"/>
                      <a:pt x="1" y="131"/>
                      <a:pt x="27" y="279"/>
                    </a:cubicBezTo>
                    <a:cubicBezTo>
                      <a:pt x="66" y="298"/>
                      <a:pt x="110" y="308"/>
                      <a:pt x="154" y="308"/>
                    </a:cubicBezTo>
                    <a:cubicBezTo>
                      <a:pt x="289" y="308"/>
                      <a:pt x="416" y="219"/>
                      <a:pt x="342" y="61"/>
                    </a:cubicBezTo>
                    <a:cubicBezTo>
                      <a:pt x="293" y="18"/>
                      <a:pt x="24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9;p27">
                <a:extLst>
                  <a:ext uri="{FF2B5EF4-FFF2-40B4-BE49-F238E27FC236}">
                    <a16:creationId xmlns:a16="http://schemas.microsoft.com/office/drawing/2014/main" id="{D169A78C-AF5C-42BD-8056-9BC939F32817}"/>
                  </a:ext>
                </a:extLst>
              </p:cNvPr>
              <p:cNvSpPr/>
              <p:nvPr/>
            </p:nvSpPr>
            <p:spPr>
              <a:xfrm>
                <a:off x="7060775" y="3572650"/>
                <a:ext cx="96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29" extrusionOk="0">
                    <a:moveTo>
                      <a:pt x="206" y="0"/>
                    </a:moveTo>
                    <a:cubicBezTo>
                      <a:pt x="148" y="0"/>
                      <a:pt x="90" y="1"/>
                      <a:pt x="32" y="4"/>
                    </a:cubicBezTo>
                    <a:cubicBezTo>
                      <a:pt x="1" y="165"/>
                      <a:pt x="101" y="328"/>
                      <a:pt x="234" y="328"/>
                    </a:cubicBezTo>
                    <a:cubicBezTo>
                      <a:pt x="282" y="328"/>
                      <a:pt x="333" y="308"/>
                      <a:pt x="384" y="259"/>
                    </a:cubicBezTo>
                    <a:cubicBezTo>
                      <a:pt x="384" y="194"/>
                      <a:pt x="379" y="69"/>
                      <a:pt x="379" y="4"/>
                    </a:cubicBezTo>
                    <a:cubicBezTo>
                      <a:pt x="321" y="1"/>
                      <a:pt x="263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00;p27">
                <a:extLst>
                  <a:ext uri="{FF2B5EF4-FFF2-40B4-BE49-F238E27FC236}">
                    <a16:creationId xmlns:a16="http://schemas.microsoft.com/office/drawing/2014/main" id="{DAE04F14-81EB-4355-93E3-1D81082E08EC}"/>
                  </a:ext>
                </a:extLst>
              </p:cNvPr>
              <p:cNvSpPr/>
              <p:nvPr/>
            </p:nvSpPr>
            <p:spPr>
              <a:xfrm>
                <a:off x="7028000" y="3582850"/>
                <a:ext cx="1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86" extrusionOk="0">
                    <a:moveTo>
                      <a:pt x="468" y="0"/>
                    </a:moveTo>
                    <a:cubicBezTo>
                      <a:pt x="235" y="0"/>
                      <a:pt x="1" y="307"/>
                      <a:pt x="217" y="491"/>
                    </a:cubicBezTo>
                    <a:cubicBezTo>
                      <a:pt x="271" y="559"/>
                      <a:pt x="337" y="586"/>
                      <a:pt x="405" y="586"/>
                    </a:cubicBezTo>
                    <a:cubicBezTo>
                      <a:pt x="517" y="586"/>
                      <a:pt x="634" y="512"/>
                      <a:pt x="713" y="425"/>
                    </a:cubicBezTo>
                    <a:cubicBezTo>
                      <a:pt x="704" y="274"/>
                      <a:pt x="753" y="8"/>
                      <a:pt x="537" y="8"/>
                    </a:cubicBezTo>
                    <a:cubicBezTo>
                      <a:pt x="535" y="8"/>
                      <a:pt x="533" y="8"/>
                      <a:pt x="531" y="8"/>
                    </a:cubicBezTo>
                    <a:cubicBezTo>
                      <a:pt x="511" y="3"/>
                      <a:pt x="490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01;p27">
                <a:extLst>
                  <a:ext uri="{FF2B5EF4-FFF2-40B4-BE49-F238E27FC236}">
                    <a16:creationId xmlns:a16="http://schemas.microsoft.com/office/drawing/2014/main" id="{64B328DB-BDD4-4B31-A330-DFFC3A7B5FDD}"/>
                  </a:ext>
                </a:extLst>
              </p:cNvPr>
              <p:cNvSpPr/>
              <p:nvPr/>
            </p:nvSpPr>
            <p:spPr>
              <a:xfrm>
                <a:off x="7059700" y="3611100"/>
                <a:ext cx="100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83" extrusionOk="0">
                    <a:moveTo>
                      <a:pt x="65" y="0"/>
                    </a:moveTo>
                    <a:cubicBezTo>
                      <a:pt x="42" y="0"/>
                      <a:pt x="21" y="2"/>
                      <a:pt x="1" y="5"/>
                    </a:cubicBezTo>
                    <a:cubicBezTo>
                      <a:pt x="1" y="74"/>
                      <a:pt x="5" y="213"/>
                      <a:pt x="5" y="283"/>
                    </a:cubicBezTo>
                    <a:cubicBezTo>
                      <a:pt x="107" y="278"/>
                      <a:pt x="214" y="268"/>
                      <a:pt x="315" y="259"/>
                    </a:cubicBezTo>
                    <a:cubicBezTo>
                      <a:pt x="401" y="73"/>
                      <a:pt x="218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BA75E57-6006-48D0-A712-3D3AC476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151" y="1393374"/>
            <a:ext cx="4774819" cy="28958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9404F5-2ABC-43D9-872B-0466FB016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083" y="204111"/>
            <a:ext cx="3987788" cy="486011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B53121F-31FD-4CFA-A40F-E562B65AD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723" y="126874"/>
            <a:ext cx="6883754" cy="488975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72C6F2A-BA72-44AD-B4EC-89C8F23EB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9" y="1210828"/>
            <a:ext cx="8401482" cy="34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9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DESCRIPTION –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기타 연주하기</a:t>
            </a:r>
            <a:endParaRPr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633" name="Google Shape;633;p34"/>
          <p:cNvGrpSpPr/>
          <p:nvPr/>
        </p:nvGrpSpPr>
        <p:grpSpPr>
          <a:xfrm>
            <a:off x="4028065" y="1144369"/>
            <a:ext cx="1087226" cy="123704"/>
            <a:chOff x="4265713" y="3769775"/>
            <a:chExt cx="612625" cy="69700"/>
          </a:xfrm>
        </p:grpSpPr>
        <p:sp>
          <p:nvSpPr>
            <p:cNvPr id="634" name="Google Shape;634;p34"/>
            <p:cNvSpPr/>
            <p:nvPr/>
          </p:nvSpPr>
          <p:spPr>
            <a:xfrm>
              <a:off x="4265713" y="3769825"/>
              <a:ext cx="305550" cy="69650"/>
            </a:xfrm>
            <a:custGeom>
              <a:avLst/>
              <a:gdLst/>
              <a:ahLst/>
              <a:cxnLst/>
              <a:rect l="l" t="t" r="r" b="b"/>
              <a:pathLst>
                <a:path w="12222" h="2786" extrusionOk="0">
                  <a:moveTo>
                    <a:pt x="11346" y="1"/>
                  </a:moveTo>
                  <a:cubicBezTo>
                    <a:pt x="11253" y="1"/>
                    <a:pt x="11154" y="13"/>
                    <a:pt x="11050" y="38"/>
                  </a:cubicBezTo>
                  <a:lnTo>
                    <a:pt x="2011" y="2419"/>
                  </a:lnTo>
                  <a:cubicBezTo>
                    <a:pt x="1834" y="2461"/>
                    <a:pt x="1669" y="2482"/>
                    <a:pt x="1517" y="2482"/>
                  </a:cubicBezTo>
                  <a:cubicBezTo>
                    <a:pt x="972" y="2482"/>
                    <a:pt x="591" y="2213"/>
                    <a:pt x="399" y="1692"/>
                  </a:cubicBezTo>
                  <a:cubicBezTo>
                    <a:pt x="227" y="1242"/>
                    <a:pt x="463" y="738"/>
                    <a:pt x="912" y="566"/>
                  </a:cubicBezTo>
                  <a:cubicBezTo>
                    <a:pt x="982" y="541"/>
                    <a:pt x="1053" y="529"/>
                    <a:pt x="1123" y="529"/>
                  </a:cubicBezTo>
                  <a:cubicBezTo>
                    <a:pt x="1371" y="529"/>
                    <a:pt x="1605" y="681"/>
                    <a:pt x="1696" y="928"/>
                  </a:cubicBezTo>
                  <a:cubicBezTo>
                    <a:pt x="1774" y="1136"/>
                    <a:pt x="1668" y="1372"/>
                    <a:pt x="1455" y="1451"/>
                  </a:cubicBezTo>
                  <a:cubicBezTo>
                    <a:pt x="1426" y="1464"/>
                    <a:pt x="1395" y="1470"/>
                    <a:pt x="1364" y="1470"/>
                  </a:cubicBezTo>
                  <a:cubicBezTo>
                    <a:pt x="1326" y="1470"/>
                    <a:pt x="1289" y="1461"/>
                    <a:pt x="1256" y="1446"/>
                  </a:cubicBezTo>
                  <a:cubicBezTo>
                    <a:pt x="1190" y="1414"/>
                    <a:pt x="1140" y="1362"/>
                    <a:pt x="1117" y="1298"/>
                  </a:cubicBezTo>
                  <a:cubicBezTo>
                    <a:pt x="1095" y="1236"/>
                    <a:pt x="1036" y="1197"/>
                    <a:pt x="971" y="1197"/>
                  </a:cubicBezTo>
                  <a:cubicBezTo>
                    <a:pt x="953" y="1197"/>
                    <a:pt x="936" y="1200"/>
                    <a:pt x="918" y="1206"/>
                  </a:cubicBezTo>
                  <a:cubicBezTo>
                    <a:pt x="839" y="1238"/>
                    <a:pt x="801" y="1326"/>
                    <a:pt x="829" y="1405"/>
                  </a:cubicBezTo>
                  <a:cubicBezTo>
                    <a:pt x="915" y="1631"/>
                    <a:pt x="1131" y="1775"/>
                    <a:pt x="1363" y="1775"/>
                  </a:cubicBezTo>
                  <a:cubicBezTo>
                    <a:pt x="1429" y="1775"/>
                    <a:pt x="1496" y="1763"/>
                    <a:pt x="1562" y="1738"/>
                  </a:cubicBezTo>
                  <a:cubicBezTo>
                    <a:pt x="1932" y="1604"/>
                    <a:pt x="2122" y="1187"/>
                    <a:pt x="1983" y="821"/>
                  </a:cubicBezTo>
                  <a:cubicBezTo>
                    <a:pt x="1846" y="449"/>
                    <a:pt x="1496" y="221"/>
                    <a:pt x="1124" y="221"/>
                  </a:cubicBezTo>
                  <a:cubicBezTo>
                    <a:pt x="1019" y="221"/>
                    <a:pt x="911" y="239"/>
                    <a:pt x="807" y="278"/>
                  </a:cubicBezTo>
                  <a:cubicBezTo>
                    <a:pt x="510" y="390"/>
                    <a:pt x="273" y="607"/>
                    <a:pt x="144" y="895"/>
                  </a:cubicBezTo>
                  <a:cubicBezTo>
                    <a:pt x="14" y="1182"/>
                    <a:pt x="0" y="1507"/>
                    <a:pt x="112" y="1803"/>
                  </a:cubicBezTo>
                  <a:cubicBezTo>
                    <a:pt x="347" y="2442"/>
                    <a:pt x="852" y="2786"/>
                    <a:pt x="1524" y="2786"/>
                  </a:cubicBezTo>
                  <a:cubicBezTo>
                    <a:pt x="1701" y="2786"/>
                    <a:pt x="1885" y="2762"/>
                    <a:pt x="2085" y="2716"/>
                  </a:cubicBezTo>
                  <a:lnTo>
                    <a:pt x="11124" y="334"/>
                  </a:lnTo>
                  <a:cubicBezTo>
                    <a:pt x="11204" y="315"/>
                    <a:pt x="11277" y="306"/>
                    <a:pt x="11344" y="306"/>
                  </a:cubicBezTo>
                  <a:cubicBezTo>
                    <a:pt x="11572" y="306"/>
                    <a:pt x="11728" y="416"/>
                    <a:pt x="11809" y="631"/>
                  </a:cubicBezTo>
                  <a:cubicBezTo>
                    <a:pt x="11875" y="812"/>
                    <a:pt x="11782" y="1007"/>
                    <a:pt x="11606" y="1071"/>
                  </a:cubicBezTo>
                  <a:cubicBezTo>
                    <a:pt x="11581" y="1080"/>
                    <a:pt x="11556" y="1085"/>
                    <a:pt x="11531" y="1085"/>
                  </a:cubicBezTo>
                  <a:cubicBezTo>
                    <a:pt x="11445" y="1085"/>
                    <a:pt x="11365" y="1032"/>
                    <a:pt x="11332" y="945"/>
                  </a:cubicBezTo>
                  <a:cubicBezTo>
                    <a:pt x="11311" y="885"/>
                    <a:pt x="11253" y="849"/>
                    <a:pt x="11189" y="849"/>
                  </a:cubicBezTo>
                  <a:cubicBezTo>
                    <a:pt x="11170" y="849"/>
                    <a:pt x="11152" y="851"/>
                    <a:pt x="11133" y="858"/>
                  </a:cubicBezTo>
                  <a:cubicBezTo>
                    <a:pt x="11054" y="885"/>
                    <a:pt x="11018" y="973"/>
                    <a:pt x="11045" y="1052"/>
                  </a:cubicBezTo>
                  <a:cubicBezTo>
                    <a:pt x="11121" y="1263"/>
                    <a:pt x="11322" y="1394"/>
                    <a:pt x="11535" y="1394"/>
                  </a:cubicBezTo>
                  <a:cubicBezTo>
                    <a:pt x="11594" y="1394"/>
                    <a:pt x="11654" y="1384"/>
                    <a:pt x="11713" y="1362"/>
                  </a:cubicBezTo>
                  <a:cubicBezTo>
                    <a:pt x="12051" y="1238"/>
                    <a:pt x="12222" y="862"/>
                    <a:pt x="12097" y="524"/>
                  </a:cubicBezTo>
                  <a:cubicBezTo>
                    <a:pt x="11969" y="183"/>
                    <a:pt x="11702" y="1"/>
                    <a:pt x="11346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572738" y="3769775"/>
              <a:ext cx="305600" cy="69700"/>
            </a:xfrm>
            <a:custGeom>
              <a:avLst/>
              <a:gdLst/>
              <a:ahLst/>
              <a:cxnLst/>
              <a:rect l="l" t="t" r="r" b="b"/>
              <a:pathLst>
                <a:path w="12224" h="2788" extrusionOk="0">
                  <a:moveTo>
                    <a:pt x="881" y="1"/>
                  </a:moveTo>
                  <a:cubicBezTo>
                    <a:pt x="524" y="1"/>
                    <a:pt x="256" y="182"/>
                    <a:pt x="127" y="526"/>
                  </a:cubicBezTo>
                  <a:cubicBezTo>
                    <a:pt x="1" y="864"/>
                    <a:pt x="173" y="1240"/>
                    <a:pt x="511" y="1364"/>
                  </a:cubicBezTo>
                  <a:cubicBezTo>
                    <a:pt x="569" y="1386"/>
                    <a:pt x="629" y="1396"/>
                    <a:pt x="688" y="1396"/>
                  </a:cubicBezTo>
                  <a:cubicBezTo>
                    <a:pt x="899" y="1396"/>
                    <a:pt x="1098" y="1265"/>
                    <a:pt x="1178" y="1054"/>
                  </a:cubicBezTo>
                  <a:cubicBezTo>
                    <a:pt x="1206" y="975"/>
                    <a:pt x="1168" y="887"/>
                    <a:pt x="1085" y="860"/>
                  </a:cubicBezTo>
                  <a:cubicBezTo>
                    <a:pt x="1067" y="852"/>
                    <a:pt x="1049" y="849"/>
                    <a:pt x="1030" y="849"/>
                  </a:cubicBezTo>
                  <a:cubicBezTo>
                    <a:pt x="969" y="849"/>
                    <a:pt x="912" y="888"/>
                    <a:pt x="890" y="947"/>
                  </a:cubicBezTo>
                  <a:cubicBezTo>
                    <a:pt x="858" y="1034"/>
                    <a:pt x="776" y="1087"/>
                    <a:pt x="691" y="1087"/>
                  </a:cubicBezTo>
                  <a:cubicBezTo>
                    <a:pt x="666" y="1087"/>
                    <a:pt x="642" y="1082"/>
                    <a:pt x="618" y="1073"/>
                  </a:cubicBezTo>
                  <a:cubicBezTo>
                    <a:pt x="441" y="1009"/>
                    <a:pt x="349" y="814"/>
                    <a:pt x="413" y="633"/>
                  </a:cubicBezTo>
                  <a:cubicBezTo>
                    <a:pt x="496" y="415"/>
                    <a:pt x="649" y="307"/>
                    <a:pt x="874" y="307"/>
                  </a:cubicBezTo>
                  <a:cubicBezTo>
                    <a:pt x="942" y="307"/>
                    <a:pt x="1015" y="317"/>
                    <a:pt x="1095" y="336"/>
                  </a:cubicBezTo>
                  <a:lnTo>
                    <a:pt x="10143" y="2718"/>
                  </a:lnTo>
                  <a:cubicBezTo>
                    <a:pt x="10338" y="2764"/>
                    <a:pt x="10523" y="2788"/>
                    <a:pt x="10699" y="2788"/>
                  </a:cubicBezTo>
                  <a:cubicBezTo>
                    <a:pt x="11371" y="2788"/>
                    <a:pt x="11876" y="2444"/>
                    <a:pt x="12112" y="1805"/>
                  </a:cubicBezTo>
                  <a:cubicBezTo>
                    <a:pt x="12223" y="1509"/>
                    <a:pt x="12210" y="1184"/>
                    <a:pt x="12080" y="897"/>
                  </a:cubicBezTo>
                  <a:cubicBezTo>
                    <a:pt x="11945" y="609"/>
                    <a:pt x="11714" y="392"/>
                    <a:pt x="11417" y="280"/>
                  </a:cubicBezTo>
                  <a:cubicBezTo>
                    <a:pt x="11312" y="241"/>
                    <a:pt x="11204" y="223"/>
                    <a:pt x="11098" y="223"/>
                  </a:cubicBezTo>
                  <a:cubicBezTo>
                    <a:pt x="10725" y="223"/>
                    <a:pt x="10378" y="451"/>
                    <a:pt x="10241" y="823"/>
                  </a:cubicBezTo>
                  <a:cubicBezTo>
                    <a:pt x="10102" y="1189"/>
                    <a:pt x="10292" y="1606"/>
                    <a:pt x="10662" y="1740"/>
                  </a:cubicBezTo>
                  <a:cubicBezTo>
                    <a:pt x="10728" y="1766"/>
                    <a:pt x="10797" y="1779"/>
                    <a:pt x="10865" y="1779"/>
                  </a:cubicBezTo>
                  <a:cubicBezTo>
                    <a:pt x="10944" y="1779"/>
                    <a:pt x="11023" y="1761"/>
                    <a:pt x="11098" y="1726"/>
                  </a:cubicBezTo>
                  <a:cubicBezTo>
                    <a:pt x="11237" y="1661"/>
                    <a:pt x="11343" y="1550"/>
                    <a:pt x="11394" y="1407"/>
                  </a:cubicBezTo>
                  <a:cubicBezTo>
                    <a:pt x="11422" y="1328"/>
                    <a:pt x="11385" y="1240"/>
                    <a:pt x="11302" y="1208"/>
                  </a:cubicBezTo>
                  <a:cubicBezTo>
                    <a:pt x="11285" y="1202"/>
                    <a:pt x="11268" y="1199"/>
                    <a:pt x="11251" y="1199"/>
                  </a:cubicBezTo>
                  <a:cubicBezTo>
                    <a:pt x="11188" y="1199"/>
                    <a:pt x="11129" y="1238"/>
                    <a:pt x="11107" y="1300"/>
                  </a:cubicBezTo>
                  <a:cubicBezTo>
                    <a:pt x="11084" y="1364"/>
                    <a:pt x="11032" y="1416"/>
                    <a:pt x="10968" y="1448"/>
                  </a:cubicBezTo>
                  <a:cubicBezTo>
                    <a:pt x="10933" y="1463"/>
                    <a:pt x="10895" y="1472"/>
                    <a:pt x="10858" y="1472"/>
                  </a:cubicBezTo>
                  <a:cubicBezTo>
                    <a:pt x="10828" y="1472"/>
                    <a:pt x="10798" y="1466"/>
                    <a:pt x="10769" y="1453"/>
                  </a:cubicBezTo>
                  <a:cubicBezTo>
                    <a:pt x="10555" y="1374"/>
                    <a:pt x="10449" y="1138"/>
                    <a:pt x="10528" y="930"/>
                  </a:cubicBezTo>
                  <a:cubicBezTo>
                    <a:pt x="10618" y="683"/>
                    <a:pt x="10852" y="531"/>
                    <a:pt x="11101" y="531"/>
                  </a:cubicBezTo>
                  <a:cubicBezTo>
                    <a:pt x="11171" y="531"/>
                    <a:pt x="11241" y="543"/>
                    <a:pt x="11310" y="568"/>
                  </a:cubicBezTo>
                  <a:cubicBezTo>
                    <a:pt x="11760" y="740"/>
                    <a:pt x="11992" y="1244"/>
                    <a:pt x="11825" y="1694"/>
                  </a:cubicBezTo>
                  <a:cubicBezTo>
                    <a:pt x="11633" y="2215"/>
                    <a:pt x="11249" y="2484"/>
                    <a:pt x="10708" y="2484"/>
                  </a:cubicBezTo>
                  <a:cubicBezTo>
                    <a:pt x="10556" y="2484"/>
                    <a:pt x="10393" y="2463"/>
                    <a:pt x="10217" y="2421"/>
                  </a:cubicBezTo>
                  <a:lnTo>
                    <a:pt x="1168" y="36"/>
                  </a:lnTo>
                  <a:cubicBezTo>
                    <a:pt x="1068" y="12"/>
                    <a:pt x="972" y="1"/>
                    <a:pt x="881" y="1"/>
                  </a:cubicBezTo>
                  <a:close/>
                </a:path>
              </a:pathLst>
            </a:custGeom>
            <a:solidFill>
              <a:srgbClr val="DB3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7C60ED76-EAC7-495C-A8A8-215BE839F49C}"/>
              </a:ext>
            </a:extLst>
          </p:cNvPr>
          <p:cNvSpPr/>
          <p:nvPr/>
        </p:nvSpPr>
        <p:spPr>
          <a:xfrm rot="196053" flipH="1">
            <a:off x="8084050" y="3455017"/>
            <a:ext cx="473742" cy="910788"/>
          </a:xfrm>
          <a:custGeom>
            <a:avLst/>
            <a:gdLst/>
            <a:ahLst/>
            <a:cxnLst/>
            <a:rect l="l" t="t" r="r" b="b"/>
            <a:pathLst>
              <a:path w="19529" h="48634" extrusionOk="0">
                <a:moveTo>
                  <a:pt x="10135" y="273"/>
                </a:moveTo>
                <a:cubicBezTo>
                  <a:pt x="10376" y="273"/>
                  <a:pt x="10501" y="543"/>
                  <a:pt x="10560" y="743"/>
                </a:cubicBezTo>
                <a:cubicBezTo>
                  <a:pt x="10777" y="1512"/>
                  <a:pt x="10569" y="2314"/>
                  <a:pt x="10328" y="3050"/>
                </a:cubicBezTo>
                <a:cubicBezTo>
                  <a:pt x="9990" y="4102"/>
                  <a:pt x="9271" y="4968"/>
                  <a:pt x="8544" y="5779"/>
                </a:cubicBezTo>
                <a:cubicBezTo>
                  <a:pt x="8553" y="5422"/>
                  <a:pt x="8540" y="5070"/>
                  <a:pt x="8544" y="4718"/>
                </a:cubicBezTo>
                <a:cubicBezTo>
                  <a:pt x="8516" y="3959"/>
                  <a:pt x="8651" y="3208"/>
                  <a:pt x="8794" y="2466"/>
                </a:cubicBezTo>
                <a:cubicBezTo>
                  <a:pt x="8920" y="1929"/>
                  <a:pt x="9109" y="1401"/>
                  <a:pt x="9406" y="933"/>
                </a:cubicBezTo>
                <a:cubicBezTo>
                  <a:pt x="9587" y="664"/>
                  <a:pt x="9791" y="381"/>
                  <a:pt x="10105" y="275"/>
                </a:cubicBezTo>
                <a:cubicBezTo>
                  <a:pt x="10115" y="274"/>
                  <a:pt x="10125" y="273"/>
                  <a:pt x="10135" y="273"/>
                </a:cubicBezTo>
                <a:close/>
                <a:moveTo>
                  <a:pt x="3393" y="5303"/>
                </a:moveTo>
                <a:cubicBezTo>
                  <a:pt x="3691" y="5303"/>
                  <a:pt x="3924" y="5533"/>
                  <a:pt x="4143" y="5705"/>
                </a:cubicBezTo>
                <a:cubicBezTo>
                  <a:pt x="4421" y="5964"/>
                  <a:pt x="4652" y="6266"/>
                  <a:pt x="4861" y="6576"/>
                </a:cubicBezTo>
                <a:cubicBezTo>
                  <a:pt x="5300" y="7252"/>
                  <a:pt x="5510" y="8045"/>
                  <a:pt x="5700" y="8819"/>
                </a:cubicBezTo>
                <a:cubicBezTo>
                  <a:pt x="5815" y="9300"/>
                  <a:pt x="5954" y="9777"/>
                  <a:pt x="6033" y="10269"/>
                </a:cubicBezTo>
                <a:cubicBezTo>
                  <a:pt x="5927" y="10134"/>
                  <a:pt x="5815" y="10000"/>
                  <a:pt x="5685" y="9884"/>
                </a:cubicBezTo>
                <a:cubicBezTo>
                  <a:pt x="5384" y="9634"/>
                  <a:pt x="5134" y="9333"/>
                  <a:pt x="4866" y="9055"/>
                </a:cubicBezTo>
                <a:cubicBezTo>
                  <a:pt x="4171" y="8346"/>
                  <a:pt x="3583" y="7512"/>
                  <a:pt x="3253" y="6576"/>
                </a:cubicBezTo>
                <a:cubicBezTo>
                  <a:pt x="3132" y="6168"/>
                  <a:pt x="2989" y="5668"/>
                  <a:pt x="3299" y="5311"/>
                </a:cubicBezTo>
                <a:cubicBezTo>
                  <a:pt x="3331" y="5305"/>
                  <a:pt x="3362" y="5303"/>
                  <a:pt x="3393" y="5303"/>
                </a:cubicBezTo>
                <a:close/>
                <a:moveTo>
                  <a:pt x="12278" y="8097"/>
                </a:moveTo>
                <a:cubicBezTo>
                  <a:pt x="12533" y="8097"/>
                  <a:pt x="12786" y="8132"/>
                  <a:pt x="12996" y="8281"/>
                </a:cubicBezTo>
                <a:cubicBezTo>
                  <a:pt x="13094" y="8369"/>
                  <a:pt x="13201" y="8499"/>
                  <a:pt x="13154" y="8642"/>
                </a:cubicBezTo>
                <a:cubicBezTo>
                  <a:pt x="13066" y="9013"/>
                  <a:pt x="12761" y="9281"/>
                  <a:pt x="12468" y="9508"/>
                </a:cubicBezTo>
                <a:cubicBezTo>
                  <a:pt x="11694" y="10032"/>
                  <a:pt x="10763" y="10250"/>
                  <a:pt x="9855" y="10398"/>
                </a:cubicBezTo>
                <a:cubicBezTo>
                  <a:pt x="9392" y="10453"/>
                  <a:pt x="8929" y="10547"/>
                  <a:pt x="8456" y="10560"/>
                </a:cubicBezTo>
                <a:cubicBezTo>
                  <a:pt x="7956" y="10639"/>
                  <a:pt x="7441" y="10588"/>
                  <a:pt x="6951" y="10731"/>
                </a:cubicBezTo>
                <a:cubicBezTo>
                  <a:pt x="8275" y="9375"/>
                  <a:pt x="10017" y="8392"/>
                  <a:pt x="11899" y="8114"/>
                </a:cubicBezTo>
                <a:cubicBezTo>
                  <a:pt x="12022" y="8106"/>
                  <a:pt x="12150" y="8097"/>
                  <a:pt x="12278" y="8097"/>
                </a:cubicBezTo>
                <a:close/>
                <a:moveTo>
                  <a:pt x="11010" y="13402"/>
                </a:moveTo>
                <a:cubicBezTo>
                  <a:pt x="11284" y="13402"/>
                  <a:pt x="11555" y="13451"/>
                  <a:pt x="11773" y="13628"/>
                </a:cubicBezTo>
                <a:cubicBezTo>
                  <a:pt x="11848" y="14054"/>
                  <a:pt x="11472" y="14369"/>
                  <a:pt x="11144" y="14554"/>
                </a:cubicBezTo>
                <a:cubicBezTo>
                  <a:pt x="10355" y="14985"/>
                  <a:pt x="9504" y="15258"/>
                  <a:pt x="8646" y="15513"/>
                </a:cubicBezTo>
                <a:cubicBezTo>
                  <a:pt x="7789" y="15782"/>
                  <a:pt x="6891" y="15930"/>
                  <a:pt x="6029" y="16175"/>
                </a:cubicBezTo>
                <a:cubicBezTo>
                  <a:pt x="7252" y="14897"/>
                  <a:pt x="8771" y="13744"/>
                  <a:pt x="10564" y="13433"/>
                </a:cubicBezTo>
                <a:cubicBezTo>
                  <a:pt x="10708" y="13417"/>
                  <a:pt x="10860" y="13402"/>
                  <a:pt x="11010" y="13402"/>
                </a:cubicBezTo>
                <a:close/>
                <a:moveTo>
                  <a:pt x="3139" y="11946"/>
                </a:moveTo>
                <a:cubicBezTo>
                  <a:pt x="3142" y="11946"/>
                  <a:pt x="3144" y="11946"/>
                  <a:pt x="3147" y="11946"/>
                </a:cubicBezTo>
                <a:cubicBezTo>
                  <a:pt x="3600" y="11978"/>
                  <a:pt x="4022" y="12251"/>
                  <a:pt x="4254" y="12636"/>
                </a:cubicBezTo>
                <a:cubicBezTo>
                  <a:pt x="4541" y="13076"/>
                  <a:pt x="4703" y="13577"/>
                  <a:pt x="4879" y="14067"/>
                </a:cubicBezTo>
                <a:cubicBezTo>
                  <a:pt x="5125" y="14777"/>
                  <a:pt x="5306" y="15513"/>
                  <a:pt x="5315" y="16263"/>
                </a:cubicBezTo>
                <a:cubicBezTo>
                  <a:pt x="4684" y="16199"/>
                  <a:pt x="4180" y="15758"/>
                  <a:pt x="3722" y="15356"/>
                </a:cubicBezTo>
                <a:cubicBezTo>
                  <a:pt x="3281" y="14925"/>
                  <a:pt x="2892" y="14434"/>
                  <a:pt x="2604" y="13883"/>
                </a:cubicBezTo>
                <a:cubicBezTo>
                  <a:pt x="2433" y="13553"/>
                  <a:pt x="2289" y="13188"/>
                  <a:pt x="2285" y="12812"/>
                </a:cubicBezTo>
                <a:cubicBezTo>
                  <a:pt x="2285" y="12356"/>
                  <a:pt x="2683" y="11946"/>
                  <a:pt x="3139" y="11946"/>
                </a:cubicBezTo>
                <a:close/>
                <a:moveTo>
                  <a:pt x="1125" y="19308"/>
                </a:moveTo>
                <a:cubicBezTo>
                  <a:pt x="1281" y="19308"/>
                  <a:pt x="1437" y="19320"/>
                  <a:pt x="1585" y="19368"/>
                </a:cubicBezTo>
                <a:cubicBezTo>
                  <a:pt x="2540" y="19581"/>
                  <a:pt x="3318" y="20244"/>
                  <a:pt x="3985" y="20929"/>
                </a:cubicBezTo>
                <a:cubicBezTo>
                  <a:pt x="4393" y="21402"/>
                  <a:pt x="4791" y="21934"/>
                  <a:pt x="4884" y="22569"/>
                </a:cubicBezTo>
                <a:cubicBezTo>
                  <a:pt x="4180" y="22435"/>
                  <a:pt x="3521" y="22129"/>
                  <a:pt x="2869" y="21842"/>
                </a:cubicBezTo>
                <a:cubicBezTo>
                  <a:pt x="2048" y="21453"/>
                  <a:pt x="1214" y="21017"/>
                  <a:pt x="630" y="20300"/>
                </a:cubicBezTo>
                <a:cubicBezTo>
                  <a:pt x="487" y="20105"/>
                  <a:pt x="320" y="19887"/>
                  <a:pt x="325" y="19637"/>
                </a:cubicBezTo>
                <a:cubicBezTo>
                  <a:pt x="399" y="19432"/>
                  <a:pt x="621" y="19336"/>
                  <a:pt x="820" y="19317"/>
                </a:cubicBezTo>
                <a:cubicBezTo>
                  <a:pt x="921" y="19313"/>
                  <a:pt x="1023" y="19308"/>
                  <a:pt x="1125" y="19308"/>
                </a:cubicBezTo>
                <a:close/>
                <a:moveTo>
                  <a:pt x="10324" y="18618"/>
                </a:moveTo>
                <a:cubicBezTo>
                  <a:pt x="10482" y="18618"/>
                  <a:pt x="10639" y="18641"/>
                  <a:pt x="10791" y="18696"/>
                </a:cubicBezTo>
                <a:cubicBezTo>
                  <a:pt x="10981" y="18761"/>
                  <a:pt x="11120" y="18970"/>
                  <a:pt x="11055" y="19173"/>
                </a:cubicBezTo>
                <a:cubicBezTo>
                  <a:pt x="10962" y="19544"/>
                  <a:pt x="10643" y="19789"/>
                  <a:pt x="10383" y="20049"/>
                </a:cubicBezTo>
                <a:cubicBezTo>
                  <a:pt x="9303" y="20985"/>
                  <a:pt x="7997" y="21620"/>
                  <a:pt x="6690" y="22180"/>
                </a:cubicBezTo>
                <a:cubicBezTo>
                  <a:pt x="6251" y="22351"/>
                  <a:pt x="5801" y="22541"/>
                  <a:pt x="5334" y="22620"/>
                </a:cubicBezTo>
                <a:cubicBezTo>
                  <a:pt x="5662" y="22023"/>
                  <a:pt x="6144" y="21527"/>
                  <a:pt x="6575" y="21004"/>
                </a:cubicBezTo>
                <a:cubicBezTo>
                  <a:pt x="7381" y="20091"/>
                  <a:pt x="8303" y="19224"/>
                  <a:pt x="9461" y="18793"/>
                </a:cubicBezTo>
                <a:cubicBezTo>
                  <a:pt x="9735" y="18697"/>
                  <a:pt x="10031" y="18618"/>
                  <a:pt x="10324" y="18618"/>
                </a:cubicBezTo>
                <a:close/>
                <a:moveTo>
                  <a:pt x="10994" y="23484"/>
                </a:moveTo>
                <a:cubicBezTo>
                  <a:pt x="11056" y="23484"/>
                  <a:pt x="11118" y="23486"/>
                  <a:pt x="11180" y="23491"/>
                </a:cubicBezTo>
                <a:cubicBezTo>
                  <a:pt x="11277" y="23580"/>
                  <a:pt x="11426" y="23668"/>
                  <a:pt x="11371" y="23825"/>
                </a:cubicBezTo>
                <a:cubicBezTo>
                  <a:pt x="11305" y="24061"/>
                  <a:pt x="11176" y="24275"/>
                  <a:pt x="11018" y="24464"/>
                </a:cubicBezTo>
                <a:cubicBezTo>
                  <a:pt x="10425" y="25201"/>
                  <a:pt x="9652" y="25770"/>
                  <a:pt x="8887" y="26313"/>
                </a:cubicBezTo>
                <a:cubicBezTo>
                  <a:pt x="8058" y="26865"/>
                  <a:pt x="7205" y="27383"/>
                  <a:pt x="6288" y="27777"/>
                </a:cubicBezTo>
                <a:cubicBezTo>
                  <a:pt x="6440" y="27448"/>
                  <a:pt x="6561" y="27110"/>
                  <a:pt x="6718" y="26790"/>
                </a:cubicBezTo>
                <a:cubicBezTo>
                  <a:pt x="7163" y="25877"/>
                  <a:pt x="7858" y="25118"/>
                  <a:pt x="8619" y="24459"/>
                </a:cubicBezTo>
                <a:cubicBezTo>
                  <a:pt x="9294" y="23928"/>
                  <a:pt x="10118" y="23484"/>
                  <a:pt x="10994" y="23484"/>
                </a:cubicBezTo>
                <a:close/>
                <a:moveTo>
                  <a:pt x="1750" y="24947"/>
                </a:moveTo>
                <a:cubicBezTo>
                  <a:pt x="1798" y="24947"/>
                  <a:pt x="1845" y="24949"/>
                  <a:pt x="1891" y="24951"/>
                </a:cubicBezTo>
                <a:cubicBezTo>
                  <a:pt x="2781" y="25025"/>
                  <a:pt x="3591" y="25465"/>
                  <a:pt x="4300" y="25975"/>
                </a:cubicBezTo>
                <a:cubicBezTo>
                  <a:pt x="4954" y="26475"/>
                  <a:pt x="5584" y="27083"/>
                  <a:pt x="5862" y="27874"/>
                </a:cubicBezTo>
                <a:cubicBezTo>
                  <a:pt x="5426" y="27754"/>
                  <a:pt x="4995" y="27605"/>
                  <a:pt x="4550" y="27527"/>
                </a:cubicBezTo>
                <a:cubicBezTo>
                  <a:pt x="3397" y="27314"/>
                  <a:pt x="2206" y="27147"/>
                  <a:pt x="1150" y="26610"/>
                </a:cubicBezTo>
                <a:cubicBezTo>
                  <a:pt x="812" y="26433"/>
                  <a:pt x="436" y="26211"/>
                  <a:pt x="316" y="25822"/>
                </a:cubicBezTo>
                <a:cubicBezTo>
                  <a:pt x="247" y="25641"/>
                  <a:pt x="399" y="25479"/>
                  <a:pt x="506" y="25359"/>
                </a:cubicBezTo>
                <a:cubicBezTo>
                  <a:pt x="841" y="25052"/>
                  <a:pt x="1305" y="24947"/>
                  <a:pt x="1750" y="24947"/>
                </a:cubicBezTo>
                <a:close/>
                <a:moveTo>
                  <a:pt x="11180" y="27870"/>
                </a:moveTo>
                <a:cubicBezTo>
                  <a:pt x="11412" y="27930"/>
                  <a:pt x="11574" y="28161"/>
                  <a:pt x="11574" y="28398"/>
                </a:cubicBezTo>
                <a:cubicBezTo>
                  <a:pt x="11602" y="28898"/>
                  <a:pt x="11347" y="29356"/>
                  <a:pt x="11110" y="29779"/>
                </a:cubicBezTo>
                <a:cubicBezTo>
                  <a:pt x="10592" y="30603"/>
                  <a:pt x="10008" y="31381"/>
                  <a:pt x="9401" y="32136"/>
                </a:cubicBezTo>
                <a:cubicBezTo>
                  <a:pt x="9021" y="32619"/>
                  <a:pt x="8558" y="33017"/>
                  <a:pt x="8127" y="33448"/>
                </a:cubicBezTo>
                <a:cubicBezTo>
                  <a:pt x="8150" y="33156"/>
                  <a:pt x="8086" y="32873"/>
                  <a:pt x="8071" y="32581"/>
                </a:cubicBezTo>
                <a:cubicBezTo>
                  <a:pt x="8095" y="32007"/>
                  <a:pt x="8234" y="31437"/>
                  <a:pt x="8428" y="30895"/>
                </a:cubicBezTo>
                <a:cubicBezTo>
                  <a:pt x="8794" y="29918"/>
                  <a:pt x="9378" y="29001"/>
                  <a:pt x="10189" y="28333"/>
                </a:cubicBezTo>
                <a:cubicBezTo>
                  <a:pt x="10485" y="28115"/>
                  <a:pt x="10815" y="27925"/>
                  <a:pt x="11180" y="27870"/>
                </a:cubicBezTo>
                <a:close/>
                <a:moveTo>
                  <a:pt x="3291" y="31399"/>
                </a:moveTo>
                <a:cubicBezTo>
                  <a:pt x="3573" y="31399"/>
                  <a:pt x="3859" y="31462"/>
                  <a:pt x="4139" y="31516"/>
                </a:cubicBezTo>
                <a:cubicBezTo>
                  <a:pt x="5435" y="31822"/>
                  <a:pt x="6557" y="32604"/>
                  <a:pt x="7590" y="33425"/>
                </a:cubicBezTo>
                <a:cubicBezTo>
                  <a:pt x="6594" y="33675"/>
                  <a:pt x="5570" y="33804"/>
                  <a:pt x="4545" y="33888"/>
                </a:cubicBezTo>
                <a:cubicBezTo>
                  <a:pt x="3837" y="33888"/>
                  <a:pt x="3104" y="33772"/>
                  <a:pt x="2488" y="33415"/>
                </a:cubicBezTo>
                <a:cubicBezTo>
                  <a:pt x="2202" y="33244"/>
                  <a:pt x="1947" y="32985"/>
                  <a:pt x="1859" y="32656"/>
                </a:cubicBezTo>
                <a:cubicBezTo>
                  <a:pt x="1761" y="32386"/>
                  <a:pt x="1891" y="32100"/>
                  <a:pt x="2048" y="31882"/>
                </a:cubicBezTo>
                <a:cubicBezTo>
                  <a:pt x="2280" y="31627"/>
                  <a:pt x="2618" y="31479"/>
                  <a:pt x="2961" y="31432"/>
                </a:cubicBezTo>
                <a:cubicBezTo>
                  <a:pt x="3070" y="31409"/>
                  <a:pt x="3180" y="31399"/>
                  <a:pt x="3291" y="31399"/>
                </a:cubicBezTo>
                <a:close/>
                <a:moveTo>
                  <a:pt x="13116" y="32772"/>
                </a:moveTo>
                <a:cubicBezTo>
                  <a:pt x="13271" y="32772"/>
                  <a:pt x="13421" y="32823"/>
                  <a:pt x="13529" y="32942"/>
                </a:cubicBezTo>
                <a:cubicBezTo>
                  <a:pt x="13678" y="33119"/>
                  <a:pt x="13761" y="33342"/>
                  <a:pt x="13807" y="33564"/>
                </a:cubicBezTo>
                <a:cubicBezTo>
                  <a:pt x="13877" y="34101"/>
                  <a:pt x="13854" y="34648"/>
                  <a:pt x="13733" y="35176"/>
                </a:cubicBezTo>
                <a:cubicBezTo>
                  <a:pt x="13599" y="35811"/>
                  <a:pt x="13256" y="36376"/>
                  <a:pt x="12913" y="36918"/>
                </a:cubicBezTo>
                <a:cubicBezTo>
                  <a:pt x="12436" y="37674"/>
                  <a:pt x="11750" y="38266"/>
                  <a:pt x="11065" y="38827"/>
                </a:cubicBezTo>
                <a:cubicBezTo>
                  <a:pt x="10958" y="38252"/>
                  <a:pt x="10898" y="37674"/>
                  <a:pt x="10926" y="37090"/>
                </a:cubicBezTo>
                <a:cubicBezTo>
                  <a:pt x="10990" y="35955"/>
                  <a:pt x="11217" y="34792"/>
                  <a:pt x="11815" y="33810"/>
                </a:cubicBezTo>
                <a:cubicBezTo>
                  <a:pt x="12051" y="33457"/>
                  <a:pt x="12301" y="33096"/>
                  <a:pt x="12686" y="32897"/>
                </a:cubicBezTo>
                <a:cubicBezTo>
                  <a:pt x="12811" y="32819"/>
                  <a:pt x="12966" y="32772"/>
                  <a:pt x="13116" y="32772"/>
                </a:cubicBezTo>
                <a:close/>
                <a:moveTo>
                  <a:pt x="7196" y="37875"/>
                </a:moveTo>
                <a:cubicBezTo>
                  <a:pt x="7578" y="37875"/>
                  <a:pt x="7958" y="37914"/>
                  <a:pt x="8322" y="38035"/>
                </a:cubicBezTo>
                <a:cubicBezTo>
                  <a:pt x="9160" y="38303"/>
                  <a:pt x="9948" y="38711"/>
                  <a:pt x="10693" y="39175"/>
                </a:cubicBezTo>
                <a:cubicBezTo>
                  <a:pt x="9754" y="39490"/>
                  <a:pt x="8790" y="39749"/>
                  <a:pt x="7798" y="39819"/>
                </a:cubicBezTo>
                <a:cubicBezTo>
                  <a:pt x="7612" y="39846"/>
                  <a:pt x="7423" y="39859"/>
                  <a:pt x="7235" y="39859"/>
                </a:cubicBezTo>
                <a:cubicBezTo>
                  <a:pt x="6886" y="39859"/>
                  <a:pt x="6537" y="39815"/>
                  <a:pt x="6200" y="39740"/>
                </a:cubicBezTo>
                <a:cubicBezTo>
                  <a:pt x="5773" y="39642"/>
                  <a:pt x="5347" y="39342"/>
                  <a:pt x="5287" y="38882"/>
                </a:cubicBezTo>
                <a:cubicBezTo>
                  <a:pt x="5379" y="38262"/>
                  <a:pt x="6047" y="38002"/>
                  <a:pt x="6594" y="37901"/>
                </a:cubicBezTo>
                <a:cubicBezTo>
                  <a:pt x="6794" y="37886"/>
                  <a:pt x="6995" y="37875"/>
                  <a:pt x="7196" y="37875"/>
                </a:cubicBezTo>
                <a:close/>
                <a:moveTo>
                  <a:pt x="15286" y="38141"/>
                </a:moveTo>
                <a:cubicBezTo>
                  <a:pt x="15382" y="38220"/>
                  <a:pt x="15485" y="38303"/>
                  <a:pt x="15526" y="38433"/>
                </a:cubicBezTo>
                <a:cubicBezTo>
                  <a:pt x="15748" y="38970"/>
                  <a:pt x="15716" y="39564"/>
                  <a:pt x="15679" y="40133"/>
                </a:cubicBezTo>
                <a:cubicBezTo>
                  <a:pt x="15554" y="41185"/>
                  <a:pt x="15137" y="42186"/>
                  <a:pt x="14567" y="43071"/>
                </a:cubicBezTo>
                <a:cubicBezTo>
                  <a:pt x="14514" y="43134"/>
                  <a:pt x="14490" y="43262"/>
                  <a:pt x="14392" y="43262"/>
                </a:cubicBezTo>
                <a:cubicBezTo>
                  <a:pt x="14388" y="43262"/>
                  <a:pt x="14385" y="43262"/>
                  <a:pt x="14382" y="43261"/>
                </a:cubicBezTo>
                <a:cubicBezTo>
                  <a:pt x="14140" y="42515"/>
                  <a:pt x="14057" y="41722"/>
                  <a:pt x="14090" y="40940"/>
                </a:cubicBezTo>
                <a:cubicBezTo>
                  <a:pt x="14080" y="40398"/>
                  <a:pt x="14174" y="39860"/>
                  <a:pt x="14341" y="39346"/>
                </a:cubicBezTo>
                <a:cubicBezTo>
                  <a:pt x="14516" y="38859"/>
                  <a:pt x="14803" y="38369"/>
                  <a:pt x="15286" y="38141"/>
                </a:cubicBezTo>
                <a:close/>
                <a:moveTo>
                  <a:pt x="11777" y="43281"/>
                </a:moveTo>
                <a:cubicBezTo>
                  <a:pt x="12351" y="43281"/>
                  <a:pt x="12926" y="43360"/>
                  <a:pt x="13492" y="43465"/>
                </a:cubicBezTo>
                <a:cubicBezTo>
                  <a:pt x="13738" y="43525"/>
                  <a:pt x="14001" y="43553"/>
                  <a:pt x="14229" y="43678"/>
                </a:cubicBezTo>
                <a:cubicBezTo>
                  <a:pt x="13140" y="44322"/>
                  <a:pt x="11944" y="44799"/>
                  <a:pt x="10703" y="45063"/>
                </a:cubicBezTo>
                <a:cubicBezTo>
                  <a:pt x="10392" y="45121"/>
                  <a:pt x="10071" y="45183"/>
                  <a:pt x="9752" y="45183"/>
                </a:cubicBezTo>
                <a:cubicBezTo>
                  <a:pt x="9564" y="45183"/>
                  <a:pt x="9377" y="45161"/>
                  <a:pt x="9192" y="45105"/>
                </a:cubicBezTo>
                <a:cubicBezTo>
                  <a:pt x="8929" y="45040"/>
                  <a:pt x="8674" y="44864"/>
                  <a:pt x="8591" y="44596"/>
                </a:cubicBezTo>
                <a:cubicBezTo>
                  <a:pt x="8558" y="44345"/>
                  <a:pt x="8775" y="44160"/>
                  <a:pt x="8961" y="44030"/>
                </a:cubicBezTo>
                <a:cubicBezTo>
                  <a:pt x="9508" y="43696"/>
                  <a:pt x="10129" y="43506"/>
                  <a:pt x="10755" y="43377"/>
                </a:cubicBezTo>
                <a:cubicBezTo>
                  <a:pt x="11093" y="43309"/>
                  <a:pt x="11435" y="43281"/>
                  <a:pt x="11777" y="43281"/>
                </a:cubicBezTo>
                <a:close/>
                <a:moveTo>
                  <a:pt x="10166" y="0"/>
                </a:moveTo>
                <a:cubicBezTo>
                  <a:pt x="10014" y="0"/>
                  <a:pt x="9857" y="60"/>
                  <a:pt x="9735" y="150"/>
                </a:cubicBezTo>
                <a:cubicBezTo>
                  <a:pt x="9281" y="497"/>
                  <a:pt x="9003" y="1021"/>
                  <a:pt x="8790" y="1540"/>
                </a:cubicBezTo>
                <a:cubicBezTo>
                  <a:pt x="8540" y="2128"/>
                  <a:pt x="8447" y="2759"/>
                  <a:pt x="8354" y="3384"/>
                </a:cubicBezTo>
                <a:cubicBezTo>
                  <a:pt x="8289" y="4000"/>
                  <a:pt x="8206" y="4626"/>
                  <a:pt x="8289" y="5242"/>
                </a:cubicBezTo>
                <a:cubicBezTo>
                  <a:pt x="8341" y="5543"/>
                  <a:pt x="8266" y="5844"/>
                  <a:pt x="8298" y="6145"/>
                </a:cubicBezTo>
                <a:cubicBezTo>
                  <a:pt x="7599" y="7243"/>
                  <a:pt x="7122" y="8466"/>
                  <a:pt x="6690" y="9689"/>
                </a:cubicBezTo>
                <a:cubicBezTo>
                  <a:pt x="6570" y="10000"/>
                  <a:pt x="6510" y="10329"/>
                  <a:pt x="6367" y="10630"/>
                </a:cubicBezTo>
                <a:cubicBezTo>
                  <a:pt x="6269" y="10329"/>
                  <a:pt x="6273" y="10004"/>
                  <a:pt x="6190" y="9698"/>
                </a:cubicBezTo>
                <a:cubicBezTo>
                  <a:pt x="5973" y="8828"/>
                  <a:pt x="5801" y="7938"/>
                  <a:pt x="5454" y="7104"/>
                </a:cubicBezTo>
                <a:cubicBezTo>
                  <a:pt x="5161" y="6414"/>
                  <a:pt x="4699" y="5802"/>
                  <a:pt x="4124" y="5325"/>
                </a:cubicBezTo>
                <a:cubicBezTo>
                  <a:pt x="3926" y="5177"/>
                  <a:pt x="3703" y="5025"/>
                  <a:pt x="3451" y="5025"/>
                </a:cubicBezTo>
                <a:cubicBezTo>
                  <a:pt x="3419" y="5025"/>
                  <a:pt x="3387" y="5028"/>
                  <a:pt x="3355" y="5033"/>
                </a:cubicBezTo>
                <a:cubicBezTo>
                  <a:pt x="3352" y="5033"/>
                  <a:pt x="3350" y="5033"/>
                  <a:pt x="3348" y="5033"/>
                </a:cubicBezTo>
                <a:cubicBezTo>
                  <a:pt x="3097" y="5033"/>
                  <a:pt x="2933" y="5280"/>
                  <a:pt x="2882" y="5505"/>
                </a:cubicBezTo>
                <a:cubicBezTo>
                  <a:pt x="2762" y="6150"/>
                  <a:pt x="2993" y="6794"/>
                  <a:pt x="3281" y="7363"/>
                </a:cubicBezTo>
                <a:cubicBezTo>
                  <a:pt x="3921" y="8652"/>
                  <a:pt x="5018" y="9611"/>
                  <a:pt x="6010" y="10616"/>
                </a:cubicBezTo>
                <a:cubicBezTo>
                  <a:pt x="6158" y="10731"/>
                  <a:pt x="6070" y="10987"/>
                  <a:pt x="6269" y="11056"/>
                </a:cubicBezTo>
                <a:cubicBezTo>
                  <a:pt x="5908" y="12414"/>
                  <a:pt x="5672" y="13799"/>
                  <a:pt x="5435" y="15179"/>
                </a:cubicBezTo>
                <a:cubicBezTo>
                  <a:pt x="5426" y="14721"/>
                  <a:pt x="5245" y="14295"/>
                  <a:pt x="5101" y="13864"/>
                </a:cubicBezTo>
                <a:cubicBezTo>
                  <a:pt x="4875" y="13229"/>
                  <a:pt x="4667" y="12544"/>
                  <a:pt x="4139" y="12080"/>
                </a:cubicBezTo>
                <a:cubicBezTo>
                  <a:pt x="3880" y="11833"/>
                  <a:pt x="3503" y="11678"/>
                  <a:pt x="3137" y="11678"/>
                </a:cubicBezTo>
                <a:cubicBezTo>
                  <a:pt x="2859" y="11678"/>
                  <a:pt x="2588" y="11767"/>
                  <a:pt x="2382" y="11973"/>
                </a:cubicBezTo>
                <a:cubicBezTo>
                  <a:pt x="2099" y="12238"/>
                  <a:pt x="1970" y="12632"/>
                  <a:pt x="2020" y="13011"/>
                </a:cubicBezTo>
                <a:cubicBezTo>
                  <a:pt x="2086" y="13553"/>
                  <a:pt x="2345" y="14049"/>
                  <a:pt x="2642" y="14503"/>
                </a:cubicBezTo>
                <a:cubicBezTo>
                  <a:pt x="3008" y="15031"/>
                  <a:pt x="3429" y="15536"/>
                  <a:pt x="3953" y="15921"/>
                </a:cubicBezTo>
                <a:cubicBezTo>
                  <a:pt x="4338" y="16218"/>
                  <a:pt x="4772" y="16505"/>
                  <a:pt x="5273" y="16537"/>
                </a:cubicBezTo>
                <a:cubicBezTo>
                  <a:pt x="5176" y="17283"/>
                  <a:pt x="5144" y="18029"/>
                  <a:pt x="5069" y="18780"/>
                </a:cubicBezTo>
                <a:cubicBezTo>
                  <a:pt x="5074" y="19308"/>
                  <a:pt x="5056" y="19840"/>
                  <a:pt x="5028" y="20373"/>
                </a:cubicBezTo>
                <a:cubicBezTo>
                  <a:pt x="5000" y="20967"/>
                  <a:pt x="5088" y="21555"/>
                  <a:pt x="5050" y="22148"/>
                </a:cubicBezTo>
                <a:cubicBezTo>
                  <a:pt x="4889" y="21578"/>
                  <a:pt x="4522" y="21087"/>
                  <a:pt x="4111" y="20670"/>
                </a:cubicBezTo>
                <a:cubicBezTo>
                  <a:pt x="3382" y="19900"/>
                  <a:pt x="2479" y="19206"/>
                  <a:pt x="1404" y="19049"/>
                </a:cubicBezTo>
                <a:cubicBezTo>
                  <a:pt x="1266" y="19049"/>
                  <a:pt x="1124" y="19039"/>
                  <a:pt x="983" y="19039"/>
                </a:cubicBezTo>
                <a:cubicBezTo>
                  <a:pt x="768" y="19039"/>
                  <a:pt x="555" y="19061"/>
                  <a:pt x="362" y="19173"/>
                </a:cubicBezTo>
                <a:cubicBezTo>
                  <a:pt x="121" y="19280"/>
                  <a:pt x="1" y="19577"/>
                  <a:pt x="70" y="19832"/>
                </a:cubicBezTo>
                <a:cubicBezTo>
                  <a:pt x="163" y="20257"/>
                  <a:pt x="497" y="20572"/>
                  <a:pt x="793" y="20869"/>
                </a:cubicBezTo>
                <a:cubicBezTo>
                  <a:pt x="1182" y="21258"/>
                  <a:pt x="1659" y="21541"/>
                  <a:pt x="2146" y="21791"/>
                </a:cubicBezTo>
                <a:cubicBezTo>
                  <a:pt x="2809" y="22139"/>
                  <a:pt x="3499" y="22445"/>
                  <a:pt x="4212" y="22685"/>
                </a:cubicBezTo>
                <a:cubicBezTo>
                  <a:pt x="4469" y="22753"/>
                  <a:pt x="4729" y="22860"/>
                  <a:pt x="4996" y="22860"/>
                </a:cubicBezTo>
                <a:cubicBezTo>
                  <a:pt x="5037" y="22860"/>
                  <a:pt x="5079" y="22857"/>
                  <a:pt x="5120" y="22852"/>
                </a:cubicBezTo>
                <a:cubicBezTo>
                  <a:pt x="5185" y="24219"/>
                  <a:pt x="5379" y="25586"/>
                  <a:pt x="5653" y="26925"/>
                </a:cubicBezTo>
                <a:cubicBezTo>
                  <a:pt x="5167" y="26202"/>
                  <a:pt x="4439" y="25683"/>
                  <a:pt x="3694" y="25252"/>
                </a:cubicBezTo>
                <a:cubicBezTo>
                  <a:pt x="3092" y="24913"/>
                  <a:pt x="2416" y="24677"/>
                  <a:pt x="1722" y="24677"/>
                </a:cubicBezTo>
                <a:cubicBezTo>
                  <a:pt x="1668" y="24677"/>
                  <a:pt x="1613" y="24679"/>
                  <a:pt x="1558" y="24682"/>
                </a:cubicBezTo>
                <a:cubicBezTo>
                  <a:pt x="1141" y="24714"/>
                  <a:pt x="714" y="24821"/>
                  <a:pt x="380" y="25090"/>
                </a:cubicBezTo>
                <a:cubicBezTo>
                  <a:pt x="158" y="25257"/>
                  <a:pt x="5" y="25535"/>
                  <a:pt x="33" y="25817"/>
                </a:cubicBezTo>
                <a:cubicBezTo>
                  <a:pt x="121" y="26257"/>
                  <a:pt x="487" y="26572"/>
                  <a:pt x="863" y="26777"/>
                </a:cubicBezTo>
                <a:cubicBezTo>
                  <a:pt x="1673" y="27226"/>
                  <a:pt x="2582" y="27438"/>
                  <a:pt x="3480" y="27615"/>
                </a:cubicBezTo>
                <a:cubicBezTo>
                  <a:pt x="4055" y="27726"/>
                  <a:pt x="4639" y="27805"/>
                  <a:pt x="5204" y="27972"/>
                </a:cubicBezTo>
                <a:cubicBezTo>
                  <a:pt x="5439" y="28037"/>
                  <a:pt x="5667" y="28143"/>
                  <a:pt x="5918" y="28143"/>
                </a:cubicBezTo>
                <a:cubicBezTo>
                  <a:pt x="6144" y="29176"/>
                  <a:pt x="6446" y="30186"/>
                  <a:pt x="6797" y="31178"/>
                </a:cubicBezTo>
                <a:cubicBezTo>
                  <a:pt x="7038" y="31830"/>
                  <a:pt x="7246" y="32498"/>
                  <a:pt x="7576" y="33115"/>
                </a:cubicBezTo>
                <a:cubicBezTo>
                  <a:pt x="7252" y="32767"/>
                  <a:pt x="6835" y="32525"/>
                  <a:pt x="6446" y="32257"/>
                </a:cubicBezTo>
                <a:cubicBezTo>
                  <a:pt x="5584" y="31715"/>
                  <a:pt x="4639" y="31238"/>
                  <a:pt x="3610" y="31154"/>
                </a:cubicBezTo>
                <a:cubicBezTo>
                  <a:pt x="3513" y="31134"/>
                  <a:pt x="3415" y="31126"/>
                  <a:pt x="3317" y="31126"/>
                </a:cubicBezTo>
                <a:cubicBezTo>
                  <a:pt x="3083" y="31126"/>
                  <a:pt x="2846" y="31173"/>
                  <a:pt x="2614" y="31219"/>
                </a:cubicBezTo>
                <a:cubicBezTo>
                  <a:pt x="2123" y="31353"/>
                  <a:pt x="1673" y="31734"/>
                  <a:pt x="1571" y="32253"/>
                </a:cubicBezTo>
                <a:cubicBezTo>
                  <a:pt x="1474" y="32758"/>
                  <a:pt x="1766" y="33276"/>
                  <a:pt x="2183" y="33550"/>
                </a:cubicBezTo>
                <a:cubicBezTo>
                  <a:pt x="2832" y="34009"/>
                  <a:pt x="3643" y="34124"/>
                  <a:pt x="4411" y="34171"/>
                </a:cubicBezTo>
                <a:cubicBezTo>
                  <a:pt x="5445" y="34092"/>
                  <a:pt x="6478" y="33967"/>
                  <a:pt x="7488" y="33740"/>
                </a:cubicBezTo>
                <a:cubicBezTo>
                  <a:pt x="7599" y="33707"/>
                  <a:pt x="7715" y="33707"/>
                  <a:pt x="7826" y="33703"/>
                </a:cubicBezTo>
                <a:cubicBezTo>
                  <a:pt x="8364" y="34958"/>
                  <a:pt x="9031" y="36158"/>
                  <a:pt x="9720" y="37340"/>
                </a:cubicBezTo>
                <a:cubicBezTo>
                  <a:pt x="10032" y="37854"/>
                  <a:pt x="10342" y="38369"/>
                  <a:pt x="10685" y="38859"/>
                </a:cubicBezTo>
                <a:cubicBezTo>
                  <a:pt x="9971" y="38419"/>
                  <a:pt x="9216" y="38040"/>
                  <a:pt x="8419" y="37779"/>
                </a:cubicBezTo>
                <a:cubicBezTo>
                  <a:pt x="8007" y="37647"/>
                  <a:pt x="7578" y="37598"/>
                  <a:pt x="7149" y="37598"/>
                </a:cubicBezTo>
                <a:cubicBezTo>
                  <a:pt x="6965" y="37598"/>
                  <a:pt x="6781" y="37607"/>
                  <a:pt x="6598" y="37623"/>
                </a:cubicBezTo>
                <a:cubicBezTo>
                  <a:pt x="6102" y="37706"/>
                  <a:pt x="5574" y="37873"/>
                  <a:pt x="5245" y="38275"/>
                </a:cubicBezTo>
                <a:cubicBezTo>
                  <a:pt x="5018" y="38540"/>
                  <a:pt x="5005" y="38919"/>
                  <a:pt x="5097" y="39239"/>
                </a:cubicBezTo>
                <a:cubicBezTo>
                  <a:pt x="5379" y="39888"/>
                  <a:pt x="6162" y="40073"/>
                  <a:pt x="6802" y="40106"/>
                </a:cubicBezTo>
                <a:cubicBezTo>
                  <a:pt x="6918" y="40131"/>
                  <a:pt x="7035" y="40140"/>
                  <a:pt x="7151" y="40140"/>
                </a:cubicBezTo>
                <a:cubicBezTo>
                  <a:pt x="7454" y="40140"/>
                  <a:pt x="7756" y="40077"/>
                  <a:pt x="8058" y="40073"/>
                </a:cubicBezTo>
                <a:cubicBezTo>
                  <a:pt x="9072" y="39967"/>
                  <a:pt x="10064" y="39707"/>
                  <a:pt x="11009" y="39336"/>
                </a:cubicBezTo>
                <a:cubicBezTo>
                  <a:pt x="11940" y="40754"/>
                  <a:pt x="12983" y="42094"/>
                  <a:pt x="14108" y="43362"/>
                </a:cubicBezTo>
                <a:cubicBezTo>
                  <a:pt x="13353" y="43118"/>
                  <a:pt x="12556" y="43036"/>
                  <a:pt x="11762" y="43036"/>
                </a:cubicBezTo>
                <a:cubicBezTo>
                  <a:pt x="11520" y="43036"/>
                  <a:pt x="11278" y="43044"/>
                  <a:pt x="11037" y="43057"/>
                </a:cubicBezTo>
                <a:cubicBezTo>
                  <a:pt x="10291" y="43159"/>
                  <a:pt x="9549" y="43372"/>
                  <a:pt x="8892" y="43747"/>
                </a:cubicBezTo>
                <a:cubicBezTo>
                  <a:pt x="8623" y="43918"/>
                  <a:pt x="8313" y="44164"/>
                  <a:pt x="8317" y="44517"/>
                </a:cubicBezTo>
                <a:cubicBezTo>
                  <a:pt x="8303" y="44934"/>
                  <a:pt x="8674" y="45244"/>
                  <a:pt x="9044" y="45355"/>
                </a:cubicBezTo>
                <a:cubicBezTo>
                  <a:pt x="9286" y="45425"/>
                  <a:pt x="9530" y="45453"/>
                  <a:pt x="9776" y="45453"/>
                </a:cubicBezTo>
                <a:cubicBezTo>
                  <a:pt x="10258" y="45453"/>
                  <a:pt x="10742" y="45345"/>
                  <a:pt x="11208" y="45235"/>
                </a:cubicBezTo>
                <a:cubicBezTo>
                  <a:pt x="12250" y="44957"/>
                  <a:pt x="13270" y="44568"/>
                  <a:pt x="14196" y="44012"/>
                </a:cubicBezTo>
                <a:cubicBezTo>
                  <a:pt x="14307" y="43951"/>
                  <a:pt x="14401" y="43873"/>
                  <a:pt x="14493" y="43798"/>
                </a:cubicBezTo>
                <a:cubicBezTo>
                  <a:pt x="14790" y="44160"/>
                  <a:pt x="15132" y="44479"/>
                  <a:pt x="15457" y="44818"/>
                </a:cubicBezTo>
                <a:cubicBezTo>
                  <a:pt x="16092" y="45526"/>
                  <a:pt x="16809" y="46161"/>
                  <a:pt x="17482" y="46833"/>
                </a:cubicBezTo>
                <a:cubicBezTo>
                  <a:pt x="17773" y="47115"/>
                  <a:pt x="18056" y="47403"/>
                  <a:pt x="18357" y="47681"/>
                </a:cubicBezTo>
                <a:cubicBezTo>
                  <a:pt x="18612" y="47940"/>
                  <a:pt x="18922" y="48154"/>
                  <a:pt x="19112" y="48473"/>
                </a:cubicBezTo>
                <a:cubicBezTo>
                  <a:pt x="19160" y="48558"/>
                  <a:pt x="19282" y="48633"/>
                  <a:pt x="19382" y="48633"/>
                </a:cubicBezTo>
                <a:cubicBezTo>
                  <a:pt x="19456" y="48633"/>
                  <a:pt x="19517" y="48593"/>
                  <a:pt x="19529" y="48487"/>
                </a:cubicBezTo>
                <a:cubicBezTo>
                  <a:pt x="19385" y="48246"/>
                  <a:pt x="19150" y="48079"/>
                  <a:pt x="18964" y="47876"/>
                </a:cubicBezTo>
                <a:cubicBezTo>
                  <a:pt x="18329" y="47222"/>
                  <a:pt x="17643" y="46634"/>
                  <a:pt x="17009" y="45986"/>
                </a:cubicBezTo>
                <a:cubicBezTo>
                  <a:pt x="16198" y="45179"/>
                  <a:pt x="15378" y="44378"/>
                  <a:pt x="14623" y="43520"/>
                </a:cubicBezTo>
                <a:cubicBezTo>
                  <a:pt x="14854" y="43127"/>
                  <a:pt x="15113" y="42746"/>
                  <a:pt x="15308" y="42329"/>
                </a:cubicBezTo>
                <a:cubicBezTo>
                  <a:pt x="15652" y="41598"/>
                  <a:pt x="15911" y="40809"/>
                  <a:pt x="15966" y="39999"/>
                </a:cubicBezTo>
                <a:cubicBezTo>
                  <a:pt x="15975" y="39387"/>
                  <a:pt x="16017" y="38735"/>
                  <a:pt x="15712" y="38179"/>
                </a:cubicBezTo>
                <a:cubicBezTo>
                  <a:pt x="15633" y="38012"/>
                  <a:pt x="15466" y="37896"/>
                  <a:pt x="15286" y="37882"/>
                </a:cubicBezTo>
                <a:cubicBezTo>
                  <a:pt x="14919" y="37937"/>
                  <a:pt x="14660" y="38234"/>
                  <a:pt x="14446" y="38517"/>
                </a:cubicBezTo>
                <a:cubicBezTo>
                  <a:pt x="13956" y="39239"/>
                  <a:pt x="13817" y="40142"/>
                  <a:pt x="13812" y="41000"/>
                </a:cubicBezTo>
                <a:cubicBezTo>
                  <a:pt x="13807" y="41616"/>
                  <a:pt x="13807" y="42251"/>
                  <a:pt x="14011" y="42839"/>
                </a:cubicBezTo>
                <a:cubicBezTo>
                  <a:pt x="13946" y="42806"/>
                  <a:pt x="13890" y="42755"/>
                  <a:pt x="13881" y="42677"/>
                </a:cubicBezTo>
                <a:cubicBezTo>
                  <a:pt x="12908" y="41542"/>
                  <a:pt x="12014" y="40342"/>
                  <a:pt x="11176" y="39109"/>
                </a:cubicBezTo>
                <a:cubicBezTo>
                  <a:pt x="11894" y="38493"/>
                  <a:pt x="12645" y="37882"/>
                  <a:pt x="13150" y="37067"/>
                </a:cubicBezTo>
                <a:cubicBezTo>
                  <a:pt x="13492" y="36538"/>
                  <a:pt x="13826" y="35987"/>
                  <a:pt x="13974" y="35366"/>
                </a:cubicBezTo>
                <a:cubicBezTo>
                  <a:pt x="14132" y="34764"/>
                  <a:pt x="14140" y="34138"/>
                  <a:pt x="14085" y="33522"/>
                </a:cubicBezTo>
                <a:cubicBezTo>
                  <a:pt x="14016" y="33198"/>
                  <a:pt x="13890" y="32865"/>
                  <a:pt x="13627" y="32651"/>
                </a:cubicBezTo>
                <a:cubicBezTo>
                  <a:pt x="13489" y="32535"/>
                  <a:pt x="13314" y="32495"/>
                  <a:pt x="13137" y="32495"/>
                </a:cubicBezTo>
                <a:cubicBezTo>
                  <a:pt x="13024" y="32495"/>
                  <a:pt x="12909" y="32512"/>
                  <a:pt x="12802" y="32535"/>
                </a:cubicBezTo>
                <a:cubicBezTo>
                  <a:pt x="12241" y="32720"/>
                  <a:pt x="11856" y="33216"/>
                  <a:pt x="11555" y="33703"/>
                </a:cubicBezTo>
                <a:cubicBezTo>
                  <a:pt x="10921" y="34759"/>
                  <a:pt x="10699" y="36006"/>
                  <a:pt x="10643" y="37219"/>
                </a:cubicBezTo>
                <a:cubicBezTo>
                  <a:pt x="10633" y="37636"/>
                  <a:pt x="10652" y="38057"/>
                  <a:pt x="10755" y="38465"/>
                </a:cubicBezTo>
                <a:cubicBezTo>
                  <a:pt x="10629" y="38369"/>
                  <a:pt x="10597" y="38202"/>
                  <a:pt x="10509" y="38076"/>
                </a:cubicBezTo>
                <a:cubicBezTo>
                  <a:pt x="9628" y="36705"/>
                  <a:pt x="8869" y="35269"/>
                  <a:pt x="8159" y="33800"/>
                </a:cubicBezTo>
                <a:cubicBezTo>
                  <a:pt x="8336" y="33744"/>
                  <a:pt x="8386" y="33541"/>
                  <a:pt x="8521" y="33429"/>
                </a:cubicBezTo>
                <a:cubicBezTo>
                  <a:pt x="9276" y="32841"/>
                  <a:pt x="9837" y="32044"/>
                  <a:pt x="10411" y="31289"/>
                </a:cubicBezTo>
                <a:cubicBezTo>
                  <a:pt x="10949" y="30515"/>
                  <a:pt x="11593" y="29765"/>
                  <a:pt x="11820" y="28828"/>
                </a:cubicBezTo>
                <a:cubicBezTo>
                  <a:pt x="11861" y="28528"/>
                  <a:pt x="11880" y="28194"/>
                  <a:pt x="11709" y="27925"/>
                </a:cubicBezTo>
                <a:cubicBezTo>
                  <a:pt x="11611" y="27726"/>
                  <a:pt x="11388" y="27620"/>
                  <a:pt x="11180" y="27601"/>
                </a:cubicBezTo>
                <a:cubicBezTo>
                  <a:pt x="10588" y="27643"/>
                  <a:pt x="10101" y="28028"/>
                  <a:pt x="9675" y="28407"/>
                </a:cubicBezTo>
                <a:cubicBezTo>
                  <a:pt x="8910" y="29176"/>
                  <a:pt x="8354" y="30145"/>
                  <a:pt x="8048" y="31182"/>
                </a:cubicBezTo>
                <a:cubicBezTo>
                  <a:pt x="7854" y="31766"/>
                  <a:pt x="7812" y="32382"/>
                  <a:pt x="7849" y="32989"/>
                </a:cubicBezTo>
                <a:cubicBezTo>
                  <a:pt x="7881" y="33049"/>
                  <a:pt x="7965" y="33188"/>
                  <a:pt x="7877" y="33216"/>
                </a:cubicBezTo>
                <a:cubicBezTo>
                  <a:pt x="7780" y="33133"/>
                  <a:pt x="7808" y="32985"/>
                  <a:pt x="7757" y="32878"/>
                </a:cubicBezTo>
                <a:cubicBezTo>
                  <a:pt x="7270" y="31743"/>
                  <a:pt x="6857" y="30585"/>
                  <a:pt x="6524" y="29399"/>
                </a:cubicBezTo>
                <a:cubicBezTo>
                  <a:pt x="6412" y="28939"/>
                  <a:pt x="6232" y="28495"/>
                  <a:pt x="6204" y="28022"/>
                </a:cubicBezTo>
                <a:cubicBezTo>
                  <a:pt x="6603" y="27985"/>
                  <a:pt x="6946" y="27754"/>
                  <a:pt x="7298" y="27587"/>
                </a:cubicBezTo>
                <a:cubicBezTo>
                  <a:pt x="8414" y="26989"/>
                  <a:pt x="9480" y="26299"/>
                  <a:pt x="10434" y="25470"/>
                </a:cubicBezTo>
                <a:cubicBezTo>
                  <a:pt x="10851" y="25067"/>
                  <a:pt x="11311" y="24673"/>
                  <a:pt x="11561" y="24136"/>
                </a:cubicBezTo>
                <a:cubicBezTo>
                  <a:pt x="11676" y="23890"/>
                  <a:pt x="11690" y="23580"/>
                  <a:pt x="11495" y="23371"/>
                </a:cubicBezTo>
                <a:cubicBezTo>
                  <a:pt x="11339" y="23237"/>
                  <a:pt x="11144" y="23203"/>
                  <a:pt x="10947" y="23203"/>
                </a:cubicBezTo>
                <a:cubicBezTo>
                  <a:pt x="10822" y="23203"/>
                  <a:pt x="10696" y="23217"/>
                  <a:pt x="10578" y="23227"/>
                </a:cubicBezTo>
                <a:cubicBezTo>
                  <a:pt x="9498" y="23418"/>
                  <a:pt x="8548" y="24047"/>
                  <a:pt x="7798" y="24825"/>
                </a:cubicBezTo>
                <a:cubicBezTo>
                  <a:pt x="7047" y="25604"/>
                  <a:pt x="6408" y="26535"/>
                  <a:pt x="6102" y="27583"/>
                </a:cubicBezTo>
                <a:cubicBezTo>
                  <a:pt x="6089" y="27583"/>
                  <a:pt x="6061" y="27577"/>
                  <a:pt x="6047" y="27577"/>
                </a:cubicBezTo>
                <a:cubicBezTo>
                  <a:pt x="5760" y="26026"/>
                  <a:pt x="5458" y="24469"/>
                  <a:pt x="5394" y="22889"/>
                </a:cubicBezTo>
                <a:cubicBezTo>
                  <a:pt x="6325" y="22657"/>
                  <a:pt x="7205" y="22273"/>
                  <a:pt x="8063" y="21856"/>
                </a:cubicBezTo>
                <a:cubicBezTo>
                  <a:pt x="9087" y="21356"/>
                  <a:pt x="10082" y="20762"/>
                  <a:pt x="10894" y="19956"/>
                </a:cubicBezTo>
                <a:cubicBezTo>
                  <a:pt x="11046" y="19780"/>
                  <a:pt x="11199" y="19595"/>
                  <a:pt x="11292" y="19382"/>
                </a:cubicBezTo>
                <a:cubicBezTo>
                  <a:pt x="11356" y="19192"/>
                  <a:pt x="11324" y="18988"/>
                  <a:pt x="11311" y="18793"/>
                </a:cubicBezTo>
                <a:cubicBezTo>
                  <a:pt x="11154" y="18532"/>
                  <a:pt x="10866" y="18365"/>
                  <a:pt x="10563" y="18365"/>
                </a:cubicBezTo>
                <a:cubicBezTo>
                  <a:pt x="10544" y="18365"/>
                  <a:pt x="10524" y="18366"/>
                  <a:pt x="10504" y="18367"/>
                </a:cubicBezTo>
                <a:cubicBezTo>
                  <a:pt x="10432" y="18360"/>
                  <a:pt x="10361" y="18357"/>
                  <a:pt x="10290" y="18357"/>
                </a:cubicBezTo>
                <a:cubicBezTo>
                  <a:pt x="9585" y="18357"/>
                  <a:pt x="8921" y="18678"/>
                  <a:pt x="8336" y="19049"/>
                </a:cubicBezTo>
                <a:cubicBezTo>
                  <a:pt x="7126" y="19817"/>
                  <a:pt x="6213" y="20952"/>
                  <a:pt x="5343" y="22069"/>
                </a:cubicBezTo>
                <a:cubicBezTo>
                  <a:pt x="5296" y="21318"/>
                  <a:pt x="5268" y="20568"/>
                  <a:pt x="5306" y="19817"/>
                </a:cubicBezTo>
                <a:cubicBezTo>
                  <a:pt x="5371" y="19340"/>
                  <a:pt x="5306" y="18859"/>
                  <a:pt x="5379" y="18382"/>
                </a:cubicBezTo>
                <a:cubicBezTo>
                  <a:pt x="5422" y="18121"/>
                  <a:pt x="5384" y="17853"/>
                  <a:pt x="5439" y="17589"/>
                </a:cubicBezTo>
                <a:cubicBezTo>
                  <a:pt x="5501" y="17283"/>
                  <a:pt x="5445" y="16958"/>
                  <a:pt x="5565" y="16667"/>
                </a:cubicBezTo>
                <a:cubicBezTo>
                  <a:pt x="5736" y="16458"/>
                  <a:pt x="6023" y="16445"/>
                  <a:pt x="6269" y="16380"/>
                </a:cubicBezTo>
                <a:cubicBezTo>
                  <a:pt x="7780" y="16055"/>
                  <a:pt x="9295" y="15698"/>
                  <a:pt x="10717" y="15082"/>
                </a:cubicBezTo>
                <a:cubicBezTo>
                  <a:pt x="11199" y="14869"/>
                  <a:pt x="11709" y="14610"/>
                  <a:pt x="11972" y="14137"/>
                </a:cubicBezTo>
                <a:cubicBezTo>
                  <a:pt x="12083" y="13962"/>
                  <a:pt x="12051" y="13744"/>
                  <a:pt x="12042" y="13549"/>
                </a:cubicBezTo>
                <a:cubicBezTo>
                  <a:pt x="11880" y="13354"/>
                  <a:pt x="11676" y="13201"/>
                  <a:pt x="11422" y="13164"/>
                </a:cubicBezTo>
                <a:cubicBezTo>
                  <a:pt x="11274" y="13144"/>
                  <a:pt x="11126" y="13134"/>
                  <a:pt x="10979" y="13134"/>
                </a:cubicBezTo>
                <a:cubicBezTo>
                  <a:pt x="10198" y="13134"/>
                  <a:pt x="9433" y="13405"/>
                  <a:pt x="8739" y="13753"/>
                </a:cubicBezTo>
                <a:cubicBezTo>
                  <a:pt x="7761" y="14225"/>
                  <a:pt x="6918" y="14920"/>
                  <a:pt x="6144" y="15671"/>
                </a:cubicBezTo>
                <a:cubicBezTo>
                  <a:pt x="5954" y="15856"/>
                  <a:pt x="5773" y="16055"/>
                  <a:pt x="5606" y="16263"/>
                </a:cubicBezTo>
                <a:cubicBezTo>
                  <a:pt x="5602" y="15796"/>
                  <a:pt x="5717" y="15333"/>
                  <a:pt x="5773" y="14869"/>
                </a:cubicBezTo>
                <a:cubicBezTo>
                  <a:pt x="5982" y="13609"/>
                  <a:pt x="6200" y="12344"/>
                  <a:pt x="6561" y="11116"/>
                </a:cubicBezTo>
                <a:cubicBezTo>
                  <a:pt x="7432" y="10825"/>
                  <a:pt x="8354" y="10894"/>
                  <a:pt x="9253" y="10759"/>
                </a:cubicBezTo>
                <a:cubicBezTo>
                  <a:pt x="9985" y="10662"/>
                  <a:pt x="10727" y="10556"/>
                  <a:pt x="11431" y="10314"/>
                </a:cubicBezTo>
                <a:cubicBezTo>
                  <a:pt x="12000" y="10134"/>
                  <a:pt x="12547" y="9861"/>
                  <a:pt x="12983" y="9448"/>
                </a:cubicBezTo>
                <a:cubicBezTo>
                  <a:pt x="13182" y="9236"/>
                  <a:pt x="13362" y="8986"/>
                  <a:pt x="13423" y="8693"/>
                </a:cubicBezTo>
                <a:cubicBezTo>
                  <a:pt x="13488" y="8411"/>
                  <a:pt x="13316" y="8118"/>
                  <a:pt x="13066" y="7989"/>
                </a:cubicBezTo>
                <a:cubicBezTo>
                  <a:pt x="12828" y="7859"/>
                  <a:pt x="12563" y="7829"/>
                  <a:pt x="12296" y="7829"/>
                </a:cubicBezTo>
                <a:cubicBezTo>
                  <a:pt x="12143" y="7829"/>
                  <a:pt x="11989" y="7839"/>
                  <a:pt x="11839" y="7846"/>
                </a:cubicBezTo>
                <a:cubicBezTo>
                  <a:pt x="9953" y="8114"/>
                  <a:pt x="8219" y="9101"/>
                  <a:pt x="6876" y="10431"/>
                </a:cubicBezTo>
                <a:cubicBezTo>
                  <a:pt x="6784" y="10523"/>
                  <a:pt x="6742" y="10667"/>
                  <a:pt x="6617" y="10731"/>
                </a:cubicBezTo>
                <a:cubicBezTo>
                  <a:pt x="6645" y="10588"/>
                  <a:pt x="6765" y="10477"/>
                  <a:pt x="6779" y="10324"/>
                </a:cubicBezTo>
                <a:cubicBezTo>
                  <a:pt x="7034" y="9486"/>
                  <a:pt x="7344" y="8670"/>
                  <a:pt x="7691" y="7868"/>
                </a:cubicBezTo>
                <a:cubicBezTo>
                  <a:pt x="7965" y="7271"/>
                  <a:pt x="8238" y="6673"/>
                  <a:pt x="8627" y="6145"/>
                </a:cubicBezTo>
                <a:cubicBezTo>
                  <a:pt x="8975" y="5635"/>
                  <a:pt x="9429" y="5209"/>
                  <a:pt x="9776" y="4699"/>
                </a:cubicBezTo>
                <a:cubicBezTo>
                  <a:pt x="10513" y="3648"/>
                  <a:pt x="10986" y="2364"/>
                  <a:pt x="10907" y="1067"/>
                </a:cubicBezTo>
                <a:cubicBezTo>
                  <a:pt x="10860" y="719"/>
                  <a:pt x="10782" y="330"/>
                  <a:pt x="10481" y="112"/>
                </a:cubicBezTo>
                <a:cubicBezTo>
                  <a:pt x="10390" y="33"/>
                  <a:pt x="10279" y="0"/>
                  <a:pt x="10166" y="0"/>
                </a:cubicBezTo>
                <a:close/>
              </a:path>
            </a:pathLst>
          </a:custGeom>
          <a:solidFill>
            <a:srgbClr val="DB3B1B"/>
          </a:solidFill>
          <a:ln w="9525" cap="flat" cmpd="sng">
            <a:solidFill>
              <a:srgbClr val="D04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402;p27">
            <a:extLst>
              <a:ext uri="{FF2B5EF4-FFF2-40B4-BE49-F238E27FC236}">
                <a16:creationId xmlns:a16="http://schemas.microsoft.com/office/drawing/2014/main" id="{888A45A4-C168-4F6B-A614-D7992048DA99}"/>
              </a:ext>
            </a:extLst>
          </p:cNvPr>
          <p:cNvGrpSpPr/>
          <p:nvPr/>
        </p:nvGrpSpPr>
        <p:grpSpPr>
          <a:xfrm>
            <a:off x="7389113" y="-157330"/>
            <a:ext cx="893355" cy="896819"/>
            <a:chOff x="1401725" y="2565488"/>
            <a:chExt cx="590375" cy="592625"/>
          </a:xfrm>
          <a:solidFill>
            <a:srgbClr val="00B050"/>
          </a:solidFill>
        </p:grpSpPr>
        <p:sp>
          <p:nvSpPr>
            <p:cNvPr id="72" name="Google Shape;403;p27">
              <a:extLst>
                <a:ext uri="{FF2B5EF4-FFF2-40B4-BE49-F238E27FC236}">
                  <a16:creationId xmlns:a16="http://schemas.microsoft.com/office/drawing/2014/main" id="{F7ADB331-B3DA-4FA3-BDF3-67CE25DFAA68}"/>
                </a:ext>
              </a:extLst>
            </p:cNvPr>
            <p:cNvSpPr/>
            <p:nvPr/>
          </p:nvSpPr>
          <p:spPr>
            <a:xfrm>
              <a:off x="1870575" y="2565488"/>
              <a:ext cx="121525" cy="312450"/>
            </a:xfrm>
            <a:custGeom>
              <a:avLst/>
              <a:gdLst/>
              <a:ahLst/>
              <a:cxnLst/>
              <a:rect l="l" t="t" r="r" b="b"/>
              <a:pathLst>
                <a:path w="4861" h="12498" extrusionOk="0">
                  <a:moveTo>
                    <a:pt x="2287" y="8118"/>
                  </a:moveTo>
                  <a:cubicBezTo>
                    <a:pt x="2340" y="8118"/>
                    <a:pt x="2394" y="8120"/>
                    <a:pt x="2447" y="8125"/>
                  </a:cubicBezTo>
                  <a:cubicBezTo>
                    <a:pt x="2475" y="8123"/>
                    <a:pt x="2504" y="8122"/>
                    <a:pt x="2532" y="8122"/>
                  </a:cubicBezTo>
                  <a:cubicBezTo>
                    <a:pt x="2949" y="8122"/>
                    <a:pt x="3328" y="8339"/>
                    <a:pt x="3676" y="8547"/>
                  </a:cubicBezTo>
                  <a:cubicBezTo>
                    <a:pt x="3216" y="8829"/>
                    <a:pt x="2660" y="8788"/>
                    <a:pt x="2151" y="8848"/>
                  </a:cubicBezTo>
                  <a:cubicBezTo>
                    <a:pt x="1743" y="8816"/>
                    <a:pt x="1335" y="8802"/>
                    <a:pt x="941" y="8695"/>
                  </a:cubicBezTo>
                  <a:cubicBezTo>
                    <a:pt x="1302" y="8348"/>
                    <a:pt x="1787" y="8118"/>
                    <a:pt x="2287" y="8118"/>
                  </a:cubicBezTo>
                  <a:close/>
                  <a:moveTo>
                    <a:pt x="3926" y="8802"/>
                  </a:moveTo>
                  <a:cubicBezTo>
                    <a:pt x="4050" y="8978"/>
                    <a:pt x="4157" y="9163"/>
                    <a:pt x="4254" y="9357"/>
                  </a:cubicBezTo>
                  <a:cubicBezTo>
                    <a:pt x="3629" y="9770"/>
                    <a:pt x="2878" y="9886"/>
                    <a:pt x="2151" y="9997"/>
                  </a:cubicBezTo>
                  <a:cubicBezTo>
                    <a:pt x="1958" y="10007"/>
                    <a:pt x="1763" y="10017"/>
                    <a:pt x="1569" y="10017"/>
                  </a:cubicBezTo>
                  <a:cubicBezTo>
                    <a:pt x="1161" y="10017"/>
                    <a:pt x="755" y="9975"/>
                    <a:pt x="372" y="9812"/>
                  </a:cubicBezTo>
                  <a:cubicBezTo>
                    <a:pt x="409" y="9496"/>
                    <a:pt x="557" y="9210"/>
                    <a:pt x="710" y="8936"/>
                  </a:cubicBezTo>
                  <a:cubicBezTo>
                    <a:pt x="960" y="8987"/>
                    <a:pt x="1206" y="9056"/>
                    <a:pt x="1452" y="9098"/>
                  </a:cubicBezTo>
                  <a:cubicBezTo>
                    <a:pt x="1715" y="9101"/>
                    <a:pt x="1981" y="9111"/>
                    <a:pt x="2247" y="9111"/>
                  </a:cubicBezTo>
                  <a:cubicBezTo>
                    <a:pt x="2825" y="9111"/>
                    <a:pt x="3399" y="9065"/>
                    <a:pt x="3926" y="8802"/>
                  </a:cubicBezTo>
                  <a:close/>
                  <a:moveTo>
                    <a:pt x="4365" y="9659"/>
                  </a:moveTo>
                  <a:cubicBezTo>
                    <a:pt x="4439" y="10062"/>
                    <a:pt x="4448" y="10507"/>
                    <a:pt x="4254" y="10877"/>
                  </a:cubicBezTo>
                  <a:cubicBezTo>
                    <a:pt x="3760" y="11250"/>
                    <a:pt x="3124" y="11375"/>
                    <a:pt x="2513" y="11375"/>
                  </a:cubicBezTo>
                  <a:cubicBezTo>
                    <a:pt x="2471" y="11375"/>
                    <a:pt x="2429" y="11375"/>
                    <a:pt x="2387" y="11373"/>
                  </a:cubicBezTo>
                  <a:cubicBezTo>
                    <a:pt x="2466" y="11243"/>
                    <a:pt x="2425" y="11109"/>
                    <a:pt x="2378" y="10984"/>
                  </a:cubicBezTo>
                  <a:lnTo>
                    <a:pt x="2008" y="10984"/>
                  </a:lnTo>
                  <a:cubicBezTo>
                    <a:pt x="1980" y="11049"/>
                    <a:pt x="1919" y="11174"/>
                    <a:pt x="1891" y="11234"/>
                  </a:cubicBezTo>
                  <a:cubicBezTo>
                    <a:pt x="1855" y="11257"/>
                    <a:pt x="2144" y="11434"/>
                    <a:pt x="2003" y="11434"/>
                  </a:cubicBezTo>
                  <a:cubicBezTo>
                    <a:pt x="2001" y="11434"/>
                    <a:pt x="2000" y="11434"/>
                    <a:pt x="1998" y="11433"/>
                  </a:cubicBezTo>
                  <a:cubicBezTo>
                    <a:pt x="1516" y="11346"/>
                    <a:pt x="965" y="11397"/>
                    <a:pt x="562" y="11068"/>
                  </a:cubicBezTo>
                  <a:cubicBezTo>
                    <a:pt x="413" y="10766"/>
                    <a:pt x="334" y="10428"/>
                    <a:pt x="340" y="10095"/>
                  </a:cubicBezTo>
                  <a:lnTo>
                    <a:pt x="340" y="10095"/>
                  </a:lnTo>
                  <a:cubicBezTo>
                    <a:pt x="724" y="10283"/>
                    <a:pt x="1149" y="10318"/>
                    <a:pt x="1574" y="10318"/>
                  </a:cubicBezTo>
                  <a:cubicBezTo>
                    <a:pt x="1691" y="10318"/>
                    <a:pt x="1808" y="10316"/>
                    <a:pt x="1924" y="10313"/>
                  </a:cubicBezTo>
                  <a:cubicBezTo>
                    <a:pt x="2758" y="10219"/>
                    <a:pt x="3629" y="10108"/>
                    <a:pt x="4365" y="9659"/>
                  </a:cubicBezTo>
                  <a:close/>
                  <a:moveTo>
                    <a:pt x="4004" y="11363"/>
                  </a:moveTo>
                  <a:cubicBezTo>
                    <a:pt x="3981" y="11489"/>
                    <a:pt x="3837" y="11536"/>
                    <a:pt x="3759" y="11624"/>
                  </a:cubicBezTo>
                  <a:cubicBezTo>
                    <a:pt x="3387" y="11966"/>
                    <a:pt x="2884" y="12185"/>
                    <a:pt x="2378" y="12185"/>
                  </a:cubicBezTo>
                  <a:cubicBezTo>
                    <a:pt x="2228" y="12185"/>
                    <a:pt x="2077" y="12165"/>
                    <a:pt x="1929" y="12124"/>
                  </a:cubicBezTo>
                  <a:cubicBezTo>
                    <a:pt x="1530" y="12045"/>
                    <a:pt x="1192" y="11814"/>
                    <a:pt x="886" y="11554"/>
                  </a:cubicBezTo>
                  <a:lnTo>
                    <a:pt x="886" y="11554"/>
                  </a:lnTo>
                  <a:cubicBezTo>
                    <a:pt x="1211" y="11662"/>
                    <a:pt x="1548" y="11686"/>
                    <a:pt x="1887" y="11686"/>
                  </a:cubicBezTo>
                  <a:cubicBezTo>
                    <a:pt x="2178" y="11686"/>
                    <a:pt x="2472" y="11668"/>
                    <a:pt x="2762" y="11668"/>
                  </a:cubicBezTo>
                  <a:cubicBezTo>
                    <a:pt x="2803" y="11668"/>
                    <a:pt x="2843" y="11668"/>
                    <a:pt x="2883" y="11669"/>
                  </a:cubicBezTo>
                  <a:cubicBezTo>
                    <a:pt x="3263" y="11619"/>
                    <a:pt x="3666" y="11564"/>
                    <a:pt x="4004" y="11363"/>
                  </a:cubicBezTo>
                  <a:close/>
                  <a:moveTo>
                    <a:pt x="2576" y="1"/>
                  </a:moveTo>
                  <a:cubicBezTo>
                    <a:pt x="2502" y="1"/>
                    <a:pt x="2414" y="52"/>
                    <a:pt x="2374" y="115"/>
                  </a:cubicBezTo>
                  <a:cubicBezTo>
                    <a:pt x="2391" y="1101"/>
                    <a:pt x="2359" y="2084"/>
                    <a:pt x="2350" y="3071"/>
                  </a:cubicBezTo>
                  <a:cubicBezTo>
                    <a:pt x="2252" y="3997"/>
                    <a:pt x="2336" y="4933"/>
                    <a:pt x="2280" y="5865"/>
                  </a:cubicBezTo>
                  <a:cubicBezTo>
                    <a:pt x="2303" y="6513"/>
                    <a:pt x="2216" y="7157"/>
                    <a:pt x="2216" y="7805"/>
                  </a:cubicBezTo>
                  <a:cubicBezTo>
                    <a:pt x="1683" y="7811"/>
                    <a:pt x="1183" y="8051"/>
                    <a:pt x="785" y="8395"/>
                  </a:cubicBezTo>
                  <a:cubicBezTo>
                    <a:pt x="372" y="8778"/>
                    <a:pt x="126" y="9306"/>
                    <a:pt x="6" y="9853"/>
                  </a:cubicBezTo>
                  <a:cubicBezTo>
                    <a:pt x="52" y="10201"/>
                    <a:pt x="1" y="10557"/>
                    <a:pt x="126" y="10891"/>
                  </a:cubicBezTo>
                  <a:cubicBezTo>
                    <a:pt x="395" y="11619"/>
                    <a:pt x="1001" y="12231"/>
                    <a:pt x="1771" y="12411"/>
                  </a:cubicBezTo>
                  <a:cubicBezTo>
                    <a:pt x="1968" y="12470"/>
                    <a:pt x="2171" y="12498"/>
                    <a:pt x="2374" y="12498"/>
                  </a:cubicBezTo>
                  <a:cubicBezTo>
                    <a:pt x="3240" y="12498"/>
                    <a:pt x="4102" y="11989"/>
                    <a:pt x="4476" y="11197"/>
                  </a:cubicBezTo>
                  <a:cubicBezTo>
                    <a:pt x="4861" y="10456"/>
                    <a:pt x="4788" y="9520"/>
                    <a:pt x="4328" y="8829"/>
                  </a:cubicBezTo>
                  <a:cubicBezTo>
                    <a:pt x="3926" y="8241"/>
                    <a:pt x="3253" y="7820"/>
                    <a:pt x="2536" y="7801"/>
                  </a:cubicBezTo>
                  <a:cubicBezTo>
                    <a:pt x="2549" y="7231"/>
                    <a:pt x="2530" y="6657"/>
                    <a:pt x="2596" y="6087"/>
                  </a:cubicBezTo>
                  <a:cubicBezTo>
                    <a:pt x="2619" y="4877"/>
                    <a:pt x="2568" y="3669"/>
                    <a:pt x="2679" y="2463"/>
                  </a:cubicBezTo>
                  <a:cubicBezTo>
                    <a:pt x="2684" y="1685"/>
                    <a:pt x="2669" y="907"/>
                    <a:pt x="2688" y="128"/>
                  </a:cubicBezTo>
                  <a:cubicBezTo>
                    <a:pt x="2686" y="36"/>
                    <a:pt x="2636" y="1"/>
                    <a:pt x="2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4;p27">
              <a:extLst>
                <a:ext uri="{FF2B5EF4-FFF2-40B4-BE49-F238E27FC236}">
                  <a16:creationId xmlns:a16="http://schemas.microsoft.com/office/drawing/2014/main" id="{7E1863D6-3FD4-465A-92C7-0750848183C5}"/>
                </a:ext>
              </a:extLst>
            </p:cNvPr>
            <p:cNvSpPr/>
            <p:nvPr/>
          </p:nvSpPr>
          <p:spPr>
            <a:xfrm>
              <a:off x="1639400" y="2600863"/>
              <a:ext cx="204675" cy="557250"/>
            </a:xfrm>
            <a:custGeom>
              <a:avLst/>
              <a:gdLst/>
              <a:ahLst/>
              <a:cxnLst/>
              <a:rect l="l" t="t" r="r" b="b"/>
              <a:pathLst>
                <a:path w="8187" h="22290" extrusionOk="0">
                  <a:moveTo>
                    <a:pt x="3054" y="16620"/>
                  </a:moveTo>
                  <a:cubicBezTo>
                    <a:pt x="3127" y="16885"/>
                    <a:pt x="3132" y="17186"/>
                    <a:pt x="2971" y="17417"/>
                  </a:cubicBezTo>
                  <a:cubicBezTo>
                    <a:pt x="2943" y="17154"/>
                    <a:pt x="2892" y="16857"/>
                    <a:pt x="3054" y="16620"/>
                  </a:cubicBezTo>
                  <a:close/>
                  <a:moveTo>
                    <a:pt x="4880" y="16666"/>
                  </a:moveTo>
                  <a:cubicBezTo>
                    <a:pt x="5019" y="16666"/>
                    <a:pt x="5071" y="16858"/>
                    <a:pt x="5056" y="16981"/>
                  </a:cubicBezTo>
                  <a:cubicBezTo>
                    <a:pt x="5022" y="17204"/>
                    <a:pt x="4911" y="17404"/>
                    <a:pt x="4795" y="17589"/>
                  </a:cubicBezTo>
                  <a:cubicBezTo>
                    <a:pt x="4629" y="17311"/>
                    <a:pt x="4555" y="16921"/>
                    <a:pt x="4823" y="16676"/>
                  </a:cubicBezTo>
                  <a:cubicBezTo>
                    <a:pt x="4844" y="16669"/>
                    <a:pt x="4863" y="16666"/>
                    <a:pt x="4880" y="16666"/>
                  </a:cubicBezTo>
                  <a:close/>
                  <a:moveTo>
                    <a:pt x="3243" y="19066"/>
                  </a:moveTo>
                  <a:cubicBezTo>
                    <a:pt x="3262" y="19233"/>
                    <a:pt x="3221" y="19391"/>
                    <a:pt x="3114" y="19521"/>
                  </a:cubicBezTo>
                  <a:cubicBezTo>
                    <a:pt x="3086" y="19354"/>
                    <a:pt x="3104" y="19183"/>
                    <a:pt x="3243" y="19066"/>
                  </a:cubicBezTo>
                  <a:close/>
                  <a:moveTo>
                    <a:pt x="4014" y="14570"/>
                  </a:moveTo>
                  <a:cubicBezTo>
                    <a:pt x="5294" y="14570"/>
                    <a:pt x="6552" y="15326"/>
                    <a:pt x="7173" y="16444"/>
                  </a:cubicBezTo>
                  <a:cubicBezTo>
                    <a:pt x="7487" y="16973"/>
                    <a:pt x="7608" y="17584"/>
                    <a:pt x="7686" y="18182"/>
                  </a:cubicBezTo>
                  <a:cubicBezTo>
                    <a:pt x="7654" y="18937"/>
                    <a:pt x="7464" y="19697"/>
                    <a:pt x="7052" y="20341"/>
                  </a:cubicBezTo>
                  <a:cubicBezTo>
                    <a:pt x="6798" y="20367"/>
                    <a:pt x="6571" y="20505"/>
                    <a:pt x="6316" y="20505"/>
                  </a:cubicBezTo>
                  <a:cubicBezTo>
                    <a:pt x="6298" y="20505"/>
                    <a:pt x="6279" y="20505"/>
                    <a:pt x="6260" y="20503"/>
                  </a:cubicBezTo>
                  <a:cubicBezTo>
                    <a:pt x="5866" y="20480"/>
                    <a:pt x="5439" y="20317"/>
                    <a:pt x="5227" y="19966"/>
                  </a:cubicBezTo>
                  <a:cubicBezTo>
                    <a:pt x="5389" y="19720"/>
                    <a:pt x="5569" y="19466"/>
                    <a:pt x="5593" y="19164"/>
                  </a:cubicBezTo>
                  <a:cubicBezTo>
                    <a:pt x="5558" y="19021"/>
                    <a:pt x="5487" y="18837"/>
                    <a:pt x="5322" y="18837"/>
                  </a:cubicBezTo>
                  <a:cubicBezTo>
                    <a:pt x="5311" y="18837"/>
                    <a:pt x="5299" y="18838"/>
                    <a:pt x="5287" y="18840"/>
                  </a:cubicBezTo>
                  <a:cubicBezTo>
                    <a:pt x="5276" y="18838"/>
                    <a:pt x="5265" y="18838"/>
                    <a:pt x="5255" y="18838"/>
                  </a:cubicBezTo>
                  <a:cubicBezTo>
                    <a:pt x="5076" y="18838"/>
                    <a:pt x="4972" y="19019"/>
                    <a:pt x="4898" y="19160"/>
                  </a:cubicBezTo>
                  <a:cubicBezTo>
                    <a:pt x="4772" y="19387"/>
                    <a:pt x="4814" y="19650"/>
                    <a:pt x="4828" y="19900"/>
                  </a:cubicBezTo>
                  <a:cubicBezTo>
                    <a:pt x="4631" y="20028"/>
                    <a:pt x="4403" y="20143"/>
                    <a:pt x="4164" y="20143"/>
                  </a:cubicBezTo>
                  <a:cubicBezTo>
                    <a:pt x="4132" y="20143"/>
                    <a:pt x="4100" y="20141"/>
                    <a:pt x="4068" y="20137"/>
                  </a:cubicBezTo>
                  <a:cubicBezTo>
                    <a:pt x="3795" y="20082"/>
                    <a:pt x="3536" y="19956"/>
                    <a:pt x="3322" y="19780"/>
                  </a:cubicBezTo>
                  <a:cubicBezTo>
                    <a:pt x="3415" y="19609"/>
                    <a:pt x="3563" y="19451"/>
                    <a:pt x="3554" y="19243"/>
                  </a:cubicBezTo>
                  <a:cubicBezTo>
                    <a:pt x="3587" y="19049"/>
                    <a:pt x="3448" y="18905"/>
                    <a:pt x="3327" y="18779"/>
                  </a:cubicBezTo>
                  <a:lnTo>
                    <a:pt x="3095" y="18779"/>
                  </a:lnTo>
                  <a:cubicBezTo>
                    <a:pt x="2794" y="18979"/>
                    <a:pt x="2734" y="19387"/>
                    <a:pt x="2873" y="19701"/>
                  </a:cubicBezTo>
                  <a:cubicBezTo>
                    <a:pt x="2592" y="19872"/>
                    <a:pt x="2273" y="19926"/>
                    <a:pt x="1951" y="19926"/>
                  </a:cubicBezTo>
                  <a:cubicBezTo>
                    <a:pt x="1774" y="19926"/>
                    <a:pt x="1596" y="19910"/>
                    <a:pt x="1423" y="19887"/>
                  </a:cubicBezTo>
                  <a:cubicBezTo>
                    <a:pt x="1080" y="19799"/>
                    <a:pt x="658" y="19692"/>
                    <a:pt x="524" y="19322"/>
                  </a:cubicBezTo>
                  <a:cubicBezTo>
                    <a:pt x="330" y="18775"/>
                    <a:pt x="348" y="18177"/>
                    <a:pt x="427" y="17607"/>
                  </a:cubicBezTo>
                  <a:lnTo>
                    <a:pt x="427" y="17607"/>
                  </a:lnTo>
                  <a:cubicBezTo>
                    <a:pt x="768" y="18062"/>
                    <a:pt x="1259" y="18489"/>
                    <a:pt x="1851" y="18489"/>
                  </a:cubicBezTo>
                  <a:cubicBezTo>
                    <a:pt x="1863" y="18489"/>
                    <a:pt x="1875" y="18488"/>
                    <a:pt x="1887" y="18488"/>
                  </a:cubicBezTo>
                  <a:cubicBezTo>
                    <a:pt x="1922" y="18491"/>
                    <a:pt x="1956" y="18493"/>
                    <a:pt x="1991" y="18493"/>
                  </a:cubicBezTo>
                  <a:cubicBezTo>
                    <a:pt x="2398" y="18493"/>
                    <a:pt x="2784" y="18276"/>
                    <a:pt x="3040" y="17964"/>
                  </a:cubicBezTo>
                  <a:cubicBezTo>
                    <a:pt x="3282" y="18201"/>
                    <a:pt x="3610" y="18314"/>
                    <a:pt x="3939" y="18314"/>
                  </a:cubicBezTo>
                  <a:cubicBezTo>
                    <a:pt x="4241" y="18314"/>
                    <a:pt x="4545" y="18220"/>
                    <a:pt x="4787" y="18038"/>
                  </a:cubicBezTo>
                  <a:cubicBezTo>
                    <a:pt x="5268" y="18427"/>
                    <a:pt x="5884" y="18608"/>
                    <a:pt x="6496" y="18640"/>
                  </a:cubicBezTo>
                  <a:cubicBezTo>
                    <a:pt x="6508" y="18641"/>
                    <a:pt x="6520" y="18641"/>
                    <a:pt x="6533" y="18641"/>
                  </a:cubicBezTo>
                  <a:cubicBezTo>
                    <a:pt x="6917" y="18641"/>
                    <a:pt x="7322" y="18573"/>
                    <a:pt x="7631" y="18330"/>
                  </a:cubicBezTo>
                  <a:lnTo>
                    <a:pt x="7631" y="18016"/>
                  </a:lnTo>
                  <a:cubicBezTo>
                    <a:pt x="7427" y="18038"/>
                    <a:pt x="7284" y="18205"/>
                    <a:pt x="7089" y="18251"/>
                  </a:cubicBezTo>
                  <a:cubicBezTo>
                    <a:pt x="6911" y="18303"/>
                    <a:pt x="6728" y="18327"/>
                    <a:pt x="6546" y="18327"/>
                  </a:cubicBezTo>
                  <a:cubicBezTo>
                    <a:pt x="6014" y="18327"/>
                    <a:pt x="5482" y="18126"/>
                    <a:pt x="5041" y="17843"/>
                  </a:cubicBezTo>
                  <a:cubicBezTo>
                    <a:pt x="5189" y="17543"/>
                    <a:pt x="5389" y="17246"/>
                    <a:pt x="5366" y="16898"/>
                  </a:cubicBezTo>
                  <a:cubicBezTo>
                    <a:pt x="5370" y="16686"/>
                    <a:pt x="5255" y="16504"/>
                    <a:pt x="5116" y="16357"/>
                  </a:cubicBezTo>
                  <a:cubicBezTo>
                    <a:pt x="4977" y="16361"/>
                    <a:pt x="4833" y="16361"/>
                    <a:pt x="4694" y="16361"/>
                  </a:cubicBezTo>
                  <a:cubicBezTo>
                    <a:pt x="4244" y="16681"/>
                    <a:pt x="4244" y="17366"/>
                    <a:pt x="4560" y="17779"/>
                  </a:cubicBezTo>
                  <a:cubicBezTo>
                    <a:pt x="4550" y="17802"/>
                    <a:pt x="4527" y="17839"/>
                    <a:pt x="4517" y="17858"/>
                  </a:cubicBezTo>
                  <a:cubicBezTo>
                    <a:pt x="4345" y="17954"/>
                    <a:pt x="4158" y="18000"/>
                    <a:pt x="3971" y="18000"/>
                  </a:cubicBezTo>
                  <a:cubicBezTo>
                    <a:pt x="3691" y="18000"/>
                    <a:pt x="3413" y="17896"/>
                    <a:pt x="3193" y="17704"/>
                  </a:cubicBezTo>
                  <a:cubicBezTo>
                    <a:pt x="3327" y="17454"/>
                    <a:pt x="3438" y="17186"/>
                    <a:pt x="3415" y="16898"/>
                  </a:cubicBezTo>
                  <a:cubicBezTo>
                    <a:pt x="3424" y="16681"/>
                    <a:pt x="3364" y="16348"/>
                    <a:pt x="3091" y="16333"/>
                  </a:cubicBezTo>
                  <a:cubicBezTo>
                    <a:pt x="3074" y="16330"/>
                    <a:pt x="3057" y="16329"/>
                    <a:pt x="3041" y="16329"/>
                  </a:cubicBezTo>
                  <a:cubicBezTo>
                    <a:pt x="2845" y="16329"/>
                    <a:pt x="2729" y="16528"/>
                    <a:pt x="2669" y="16699"/>
                  </a:cubicBezTo>
                  <a:cubicBezTo>
                    <a:pt x="2548" y="17056"/>
                    <a:pt x="2655" y="17436"/>
                    <a:pt x="2804" y="17770"/>
                  </a:cubicBezTo>
                  <a:cubicBezTo>
                    <a:pt x="2604" y="17946"/>
                    <a:pt x="2396" y="18155"/>
                    <a:pt x="2118" y="18177"/>
                  </a:cubicBezTo>
                  <a:cubicBezTo>
                    <a:pt x="2059" y="18186"/>
                    <a:pt x="2000" y="18190"/>
                    <a:pt x="1941" y="18190"/>
                  </a:cubicBezTo>
                  <a:cubicBezTo>
                    <a:pt x="1323" y="18190"/>
                    <a:pt x="722" y="17718"/>
                    <a:pt x="566" y="17126"/>
                  </a:cubicBezTo>
                  <a:cubicBezTo>
                    <a:pt x="936" y="15875"/>
                    <a:pt x="2043" y="14883"/>
                    <a:pt x="3322" y="14646"/>
                  </a:cubicBezTo>
                  <a:cubicBezTo>
                    <a:pt x="3551" y="14595"/>
                    <a:pt x="3783" y="14570"/>
                    <a:pt x="4014" y="14570"/>
                  </a:cubicBezTo>
                  <a:close/>
                  <a:moveTo>
                    <a:pt x="3059" y="19951"/>
                  </a:moveTo>
                  <a:cubicBezTo>
                    <a:pt x="3355" y="20249"/>
                    <a:pt x="3768" y="20453"/>
                    <a:pt x="4192" y="20453"/>
                  </a:cubicBezTo>
                  <a:cubicBezTo>
                    <a:pt x="4231" y="20453"/>
                    <a:pt x="4270" y="20451"/>
                    <a:pt x="4309" y="20447"/>
                  </a:cubicBezTo>
                  <a:cubicBezTo>
                    <a:pt x="4555" y="20420"/>
                    <a:pt x="4772" y="20304"/>
                    <a:pt x="4990" y="20188"/>
                  </a:cubicBezTo>
                  <a:cubicBezTo>
                    <a:pt x="5271" y="20576"/>
                    <a:pt x="5763" y="20819"/>
                    <a:pt x="6245" y="20819"/>
                  </a:cubicBezTo>
                  <a:cubicBezTo>
                    <a:pt x="6430" y="20819"/>
                    <a:pt x="6614" y="20784"/>
                    <a:pt x="6784" y="20706"/>
                  </a:cubicBezTo>
                  <a:lnTo>
                    <a:pt x="6784" y="20706"/>
                  </a:lnTo>
                  <a:cubicBezTo>
                    <a:pt x="6121" y="21435"/>
                    <a:pt x="5157" y="21961"/>
                    <a:pt x="4149" y="21961"/>
                  </a:cubicBezTo>
                  <a:cubicBezTo>
                    <a:pt x="4099" y="21961"/>
                    <a:pt x="4049" y="21960"/>
                    <a:pt x="3999" y="21957"/>
                  </a:cubicBezTo>
                  <a:cubicBezTo>
                    <a:pt x="3950" y="21960"/>
                    <a:pt x="3901" y="21962"/>
                    <a:pt x="3851" y="21962"/>
                  </a:cubicBezTo>
                  <a:cubicBezTo>
                    <a:pt x="3250" y="21962"/>
                    <a:pt x="2668" y="21753"/>
                    <a:pt x="2150" y="21453"/>
                  </a:cubicBezTo>
                  <a:cubicBezTo>
                    <a:pt x="1557" y="21096"/>
                    <a:pt x="1094" y="20550"/>
                    <a:pt x="741" y="19956"/>
                  </a:cubicBezTo>
                  <a:lnTo>
                    <a:pt x="741" y="19956"/>
                  </a:lnTo>
                  <a:cubicBezTo>
                    <a:pt x="1107" y="20135"/>
                    <a:pt x="1524" y="20236"/>
                    <a:pt x="1939" y="20236"/>
                  </a:cubicBezTo>
                  <a:cubicBezTo>
                    <a:pt x="2329" y="20236"/>
                    <a:pt x="2717" y="20147"/>
                    <a:pt x="3059" y="19951"/>
                  </a:cubicBezTo>
                  <a:close/>
                  <a:moveTo>
                    <a:pt x="4095" y="0"/>
                  </a:moveTo>
                  <a:cubicBezTo>
                    <a:pt x="3998" y="0"/>
                    <a:pt x="3909" y="91"/>
                    <a:pt x="3925" y="206"/>
                  </a:cubicBezTo>
                  <a:lnTo>
                    <a:pt x="3925" y="14244"/>
                  </a:lnTo>
                  <a:cubicBezTo>
                    <a:pt x="3104" y="14299"/>
                    <a:pt x="2289" y="14550"/>
                    <a:pt x="1636" y="15059"/>
                  </a:cubicBezTo>
                  <a:cubicBezTo>
                    <a:pt x="1094" y="15463"/>
                    <a:pt x="677" y="16014"/>
                    <a:pt x="390" y="16620"/>
                  </a:cubicBezTo>
                  <a:cubicBezTo>
                    <a:pt x="191" y="17112"/>
                    <a:pt x="33" y="17644"/>
                    <a:pt x="74" y="18182"/>
                  </a:cubicBezTo>
                  <a:cubicBezTo>
                    <a:pt x="1" y="19372"/>
                    <a:pt x="552" y="20563"/>
                    <a:pt x="1446" y="21341"/>
                  </a:cubicBezTo>
                  <a:cubicBezTo>
                    <a:pt x="2156" y="21966"/>
                    <a:pt x="3094" y="22289"/>
                    <a:pt x="4032" y="22289"/>
                  </a:cubicBezTo>
                  <a:cubicBezTo>
                    <a:pt x="4452" y="22289"/>
                    <a:pt x="4872" y="22224"/>
                    <a:pt x="5272" y="22092"/>
                  </a:cubicBezTo>
                  <a:cubicBezTo>
                    <a:pt x="5982" y="21852"/>
                    <a:pt x="6626" y="21407"/>
                    <a:pt x="7089" y="20813"/>
                  </a:cubicBezTo>
                  <a:cubicBezTo>
                    <a:pt x="8002" y="19706"/>
                    <a:pt x="8187" y="18103"/>
                    <a:pt x="7686" y="16774"/>
                  </a:cubicBezTo>
                  <a:cubicBezTo>
                    <a:pt x="7363" y="15976"/>
                    <a:pt x="6788" y="15272"/>
                    <a:pt x="6042" y="14832"/>
                  </a:cubicBezTo>
                  <a:cubicBezTo>
                    <a:pt x="5500" y="14480"/>
                    <a:pt x="4861" y="14332"/>
                    <a:pt x="4231" y="14248"/>
                  </a:cubicBezTo>
                  <a:cubicBezTo>
                    <a:pt x="4222" y="9523"/>
                    <a:pt x="4235" y="4792"/>
                    <a:pt x="4222" y="62"/>
                  </a:cubicBezTo>
                  <a:cubicBezTo>
                    <a:pt x="4184" y="19"/>
                    <a:pt x="4139" y="0"/>
                    <a:pt x="4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5;p27">
              <a:extLst>
                <a:ext uri="{FF2B5EF4-FFF2-40B4-BE49-F238E27FC236}">
                  <a16:creationId xmlns:a16="http://schemas.microsoft.com/office/drawing/2014/main" id="{AF41B28E-5917-458F-86EA-104872E519B7}"/>
                </a:ext>
              </a:extLst>
            </p:cNvPr>
            <p:cNvSpPr/>
            <p:nvPr/>
          </p:nvSpPr>
          <p:spPr>
            <a:xfrm>
              <a:off x="1401725" y="2658688"/>
              <a:ext cx="160775" cy="412125"/>
            </a:xfrm>
            <a:custGeom>
              <a:avLst/>
              <a:gdLst/>
              <a:ahLst/>
              <a:cxnLst/>
              <a:rect l="l" t="t" r="r" b="b"/>
              <a:pathLst>
                <a:path w="6431" h="16485" extrusionOk="0">
                  <a:moveTo>
                    <a:pt x="3222" y="10497"/>
                  </a:moveTo>
                  <a:cubicBezTo>
                    <a:pt x="3929" y="10497"/>
                    <a:pt x="4635" y="10748"/>
                    <a:pt x="5143" y="11249"/>
                  </a:cubicBezTo>
                  <a:cubicBezTo>
                    <a:pt x="5672" y="11732"/>
                    <a:pt x="6014" y="12422"/>
                    <a:pt x="6042" y="13135"/>
                  </a:cubicBezTo>
                  <a:cubicBezTo>
                    <a:pt x="5539" y="13308"/>
                    <a:pt x="5023" y="13377"/>
                    <a:pt x="4504" y="13377"/>
                  </a:cubicBezTo>
                  <a:cubicBezTo>
                    <a:pt x="3509" y="13377"/>
                    <a:pt x="2503" y="13122"/>
                    <a:pt x="1553" y="12857"/>
                  </a:cubicBezTo>
                  <a:cubicBezTo>
                    <a:pt x="1186" y="12750"/>
                    <a:pt x="830" y="12607"/>
                    <a:pt x="529" y="12376"/>
                  </a:cubicBezTo>
                  <a:cubicBezTo>
                    <a:pt x="765" y="11875"/>
                    <a:pt x="1053" y="11370"/>
                    <a:pt x="1525" y="11055"/>
                  </a:cubicBezTo>
                  <a:cubicBezTo>
                    <a:pt x="2008" y="10682"/>
                    <a:pt x="2616" y="10497"/>
                    <a:pt x="3222" y="10497"/>
                  </a:cubicBezTo>
                  <a:close/>
                  <a:moveTo>
                    <a:pt x="469" y="12700"/>
                  </a:moveTo>
                  <a:cubicBezTo>
                    <a:pt x="1098" y="13122"/>
                    <a:pt x="1868" y="13251"/>
                    <a:pt x="2590" y="13436"/>
                  </a:cubicBezTo>
                  <a:cubicBezTo>
                    <a:pt x="3254" y="13582"/>
                    <a:pt x="3931" y="13684"/>
                    <a:pt x="4607" y="13684"/>
                  </a:cubicBezTo>
                  <a:cubicBezTo>
                    <a:pt x="4729" y="13684"/>
                    <a:pt x="4850" y="13680"/>
                    <a:pt x="4972" y="13673"/>
                  </a:cubicBezTo>
                  <a:cubicBezTo>
                    <a:pt x="5351" y="13618"/>
                    <a:pt x="5750" y="13608"/>
                    <a:pt x="6088" y="13404"/>
                  </a:cubicBezTo>
                  <a:lnTo>
                    <a:pt x="6088" y="13404"/>
                  </a:lnTo>
                  <a:cubicBezTo>
                    <a:pt x="6010" y="13886"/>
                    <a:pt x="5922" y="14377"/>
                    <a:pt x="5644" y="14790"/>
                  </a:cubicBezTo>
                  <a:cubicBezTo>
                    <a:pt x="5245" y="14854"/>
                    <a:pt x="4865" y="15035"/>
                    <a:pt x="4453" y="15044"/>
                  </a:cubicBezTo>
                  <a:cubicBezTo>
                    <a:pt x="4305" y="15074"/>
                    <a:pt x="4157" y="15085"/>
                    <a:pt x="4008" y="15085"/>
                  </a:cubicBezTo>
                  <a:cubicBezTo>
                    <a:pt x="3701" y="15085"/>
                    <a:pt x="3392" y="15038"/>
                    <a:pt x="3086" y="15016"/>
                  </a:cubicBezTo>
                  <a:cubicBezTo>
                    <a:pt x="2317" y="14882"/>
                    <a:pt x="1547" y="14687"/>
                    <a:pt x="839" y="14345"/>
                  </a:cubicBezTo>
                  <a:cubicBezTo>
                    <a:pt x="719" y="14275"/>
                    <a:pt x="565" y="14229"/>
                    <a:pt x="497" y="14099"/>
                  </a:cubicBezTo>
                  <a:cubicBezTo>
                    <a:pt x="375" y="13645"/>
                    <a:pt x="306" y="13154"/>
                    <a:pt x="469" y="12700"/>
                  </a:cubicBezTo>
                  <a:close/>
                  <a:moveTo>
                    <a:pt x="677" y="14585"/>
                  </a:moveTo>
                  <a:cubicBezTo>
                    <a:pt x="1442" y="14993"/>
                    <a:pt x="2298" y="15183"/>
                    <a:pt x="3146" y="15336"/>
                  </a:cubicBezTo>
                  <a:cubicBezTo>
                    <a:pt x="3452" y="15345"/>
                    <a:pt x="3764" y="15364"/>
                    <a:pt x="4075" y="15364"/>
                  </a:cubicBezTo>
                  <a:cubicBezTo>
                    <a:pt x="4532" y="15364"/>
                    <a:pt x="4987" y="15324"/>
                    <a:pt x="5417" y="15155"/>
                  </a:cubicBezTo>
                  <a:lnTo>
                    <a:pt x="5417" y="15155"/>
                  </a:lnTo>
                  <a:cubicBezTo>
                    <a:pt x="5009" y="15586"/>
                    <a:pt x="4508" y="15943"/>
                    <a:pt x="3925" y="16077"/>
                  </a:cubicBezTo>
                  <a:cubicBezTo>
                    <a:pt x="3696" y="16143"/>
                    <a:pt x="3461" y="16174"/>
                    <a:pt x="3227" y="16174"/>
                  </a:cubicBezTo>
                  <a:cubicBezTo>
                    <a:pt x="2176" y="16174"/>
                    <a:pt x="1135" y="15544"/>
                    <a:pt x="677" y="14585"/>
                  </a:cubicBezTo>
                  <a:close/>
                  <a:moveTo>
                    <a:pt x="3362" y="1"/>
                  </a:moveTo>
                  <a:cubicBezTo>
                    <a:pt x="3296" y="1"/>
                    <a:pt x="3231" y="6"/>
                    <a:pt x="3165" y="14"/>
                  </a:cubicBezTo>
                  <a:cubicBezTo>
                    <a:pt x="3137" y="825"/>
                    <a:pt x="3225" y="1626"/>
                    <a:pt x="3221" y="2437"/>
                  </a:cubicBezTo>
                  <a:cubicBezTo>
                    <a:pt x="3281" y="3271"/>
                    <a:pt x="3193" y="4111"/>
                    <a:pt x="3285" y="4945"/>
                  </a:cubicBezTo>
                  <a:cubicBezTo>
                    <a:pt x="3294" y="5815"/>
                    <a:pt x="3332" y="6686"/>
                    <a:pt x="3318" y="7562"/>
                  </a:cubicBezTo>
                  <a:cubicBezTo>
                    <a:pt x="3378" y="8433"/>
                    <a:pt x="3392" y="9313"/>
                    <a:pt x="3388" y="10188"/>
                  </a:cubicBezTo>
                  <a:cubicBezTo>
                    <a:pt x="3311" y="10182"/>
                    <a:pt x="3234" y="10179"/>
                    <a:pt x="3157" y="10179"/>
                  </a:cubicBezTo>
                  <a:cubicBezTo>
                    <a:pt x="1858" y="10179"/>
                    <a:pt x="625" y="11087"/>
                    <a:pt x="227" y="12324"/>
                  </a:cubicBezTo>
                  <a:cubicBezTo>
                    <a:pt x="37" y="12917"/>
                    <a:pt x="1" y="13575"/>
                    <a:pt x="172" y="14178"/>
                  </a:cubicBezTo>
                  <a:cubicBezTo>
                    <a:pt x="371" y="14914"/>
                    <a:pt x="867" y="15558"/>
                    <a:pt x="1502" y="15975"/>
                  </a:cubicBezTo>
                  <a:cubicBezTo>
                    <a:pt x="2014" y="16310"/>
                    <a:pt x="2624" y="16484"/>
                    <a:pt x="3233" y="16484"/>
                  </a:cubicBezTo>
                  <a:cubicBezTo>
                    <a:pt x="3543" y="16484"/>
                    <a:pt x="3854" y="16439"/>
                    <a:pt x="4151" y="16346"/>
                  </a:cubicBezTo>
                  <a:cubicBezTo>
                    <a:pt x="5445" y="15966"/>
                    <a:pt x="6431" y="14664"/>
                    <a:pt x="6356" y="13306"/>
                  </a:cubicBezTo>
                  <a:cubicBezTo>
                    <a:pt x="6394" y="12538"/>
                    <a:pt x="6065" y="11792"/>
                    <a:pt x="5574" y="11213"/>
                  </a:cubicBezTo>
                  <a:cubicBezTo>
                    <a:pt x="5083" y="10684"/>
                    <a:pt x="4421" y="10323"/>
                    <a:pt x="3707" y="10207"/>
                  </a:cubicBezTo>
                  <a:cubicBezTo>
                    <a:pt x="3670" y="9554"/>
                    <a:pt x="3735" y="8901"/>
                    <a:pt x="3656" y="8253"/>
                  </a:cubicBezTo>
                  <a:cubicBezTo>
                    <a:pt x="3614" y="7316"/>
                    <a:pt x="3619" y="6384"/>
                    <a:pt x="3619" y="5454"/>
                  </a:cubicBezTo>
                  <a:cubicBezTo>
                    <a:pt x="3521" y="4374"/>
                    <a:pt x="3549" y="3285"/>
                    <a:pt x="3544" y="2206"/>
                  </a:cubicBezTo>
                  <a:cubicBezTo>
                    <a:pt x="3475" y="1474"/>
                    <a:pt x="3475" y="741"/>
                    <a:pt x="3471" y="5"/>
                  </a:cubicBezTo>
                  <a:cubicBezTo>
                    <a:pt x="3435" y="2"/>
                    <a:pt x="3399" y="1"/>
                    <a:pt x="3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6;p27">
              <a:extLst>
                <a:ext uri="{FF2B5EF4-FFF2-40B4-BE49-F238E27FC236}">
                  <a16:creationId xmlns:a16="http://schemas.microsoft.com/office/drawing/2014/main" id="{91ADDB4A-4EBF-4946-A453-4C894D191A7F}"/>
                </a:ext>
              </a:extLst>
            </p:cNvPr>
            <p:cNvSpPr/>
            <p:nvPr/>
          </p:nvSpPr>
          <p:spPr>
            <a:xfrm>
              <a:off x="1933475" y="2832338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326" y="0"/>
                  </a:moveTo>
                  <a:cubicBezTo>
                    <a:pt x="223" y="9"/>
                    <a:pt x="121" y="13"/>
                    <a:pt x="24" y="13"/>
                  </a:cubicBezTo>
                  <a:cubicBezTo>
                    <a:pt x="20" y="69"/>
                    <a:pt x="5" y="189"/>
                    <a:pt x="1" y="245"/>
                  </a:cubicBezTo>
                  <a:cubicBezTo>
                    <a:pt x="60" y="271"/>
                    <a:pt x="120" y="284"/>
                    <a:pt x="180" y="284"/>
                  </a:cubicBezTo>
                  <a:cubicBezTo>
                    <a:pt x="228" y="284"/>
                    <a:pt x="276" y="275"/>
                    <a:pt x="326" y="259"/>
                  </a:cubicBez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7;p27">
              <a:extLst>
                <a:ext uri="{FF2B5EF4-FFF2-40B4-BE49-F238E27FC236}">
                  <a16:creationId xmlns:a16="http://schemas.microsoft.com/office/drawing/2014/main" id="{B01242E0-2816-446E-9994-93DDDC3259B3}"/>
                </a:ext>
              </a:extLst>
            </p:cNvPr>
            <p:cNvSpPr/>
            <p:nvPr/>
          </p:nvSpPr>
          <p:spPr>
            <a:xfrm>
              <a:off x="1499825" y="2955188"/>
              <a:ext cx="13825" cy="10025"/>
            </a:xfrm>
            <a:custGeom>
              <a:avLst/>
              <a:gdLst/>
              <a:ahLst/>
              <a:cxnLst/>
              <a:rect l="l" t="t" r="r" b="b"/>
              <a:pathLst>
                <a:path w="553" h="401" extrusionOk="0">
                  <a:moveTo>
                    <a:pt x="99" y="0"/>
                  </a:moveTo>
                  <a:cubicBezTo>
                    <a:pt x="89" y="0"/>
                    <a:pt x="80" y="1"/>
                    <a:pt x="70" y="1"/>
                  </a:cubicBezTo>
                  <a:cubicBezTo>
                    <a:pt x="52" y="118"/>
                    <a:pt x="1" y="251"/>
                    <a:pt x="88" y="358"/>
                  </a:cubicBezTo>
                  <a:cubicBezTo>
                    <a:pt x="158" y="393"/>
                    <a:pt x="232" y="401"/>
                    <a:pt x="308" y="401"/>
                  </a:cubicBezTo>
                  <a:cubicBezTo>
                    <a:pt x="373" y="401"/>
                    <a:pt x="439" y="395"/>
                    <a:pt x="504" y="395"/>
                  </a:cubicBezTo>
                  <a:cubicBezTo>
                    <a:pt x="515" y="395"/>
                    <a:pt x="527" y="395"/>
                    <a:pt x="538" y="396"/>
                  </a:cubicBezTo>
                  <a:cubicBezTo>
                    <a:pt x="552" y="293"/>
                    <a:pt x="552" y="186"/>
                    <a:pt x="542" y="84"/>
                  </a:cubicBezTo>
                  <a:cubicBezTo>
                    <a:pt x="399" y="32"/>
                    <a:pt x="25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8;p27">
              <a:extLst>
                <a:ext uri="{FF2B5EF4-FFF2-40B4-BE49-F238E27FC236}">
                  <a16:creationId xmlns:a16="http://schemas.microsoft.com/office/drawing/2014/main" id="{F0C4CF80-EFFF-40CA-B530-2F2664E50861}"/>
                </a:ext>
              </a:extLst>
            </p:cNvPr>
            <p:cNvSpPr/>
            <p:nvPr/>
          </p:nvSpPr>
          <p:spPr>
            <a:xfrm>
              <a:off x="1524375" y="2964588"/>
              <a:ext cx="7550" cy="6275"/>
            </a:xfrm>
            <a:custGeom>
              <a:avLst/>
              <a:gdLst/>
              <a:ahLst/>
              <a:cxnLst/>
              <a:rect l="l" t="t" r="r" b="b"/>
              <a:pathLst>
                <a:path w="302" h="251" extrusionOk="0">
                  <a:moveTo>
                    <a:pt x="71" y="1"/>
                  </a:moveTo>
                  <a:cubicBezTo>
                    <a:pt x="43" y="75"/>
                    <a:pt x="19" y="149"/>
                    <a:pt x="0" y="227"/>
                  </a:cubicBezTo>
                  <a:cubicBezTo>
                    <a:pt x="98" y="232"/>
                    <a:pt x="200" y="242"/>
                    <a:pt x="302" y="251"/>
                  </a:cubicBezTo>
                  <a:lnTo>
                    <a:pt x="302" y="5"/>
                  </a:lnTo>
                  <a:cubicBezTo>
                    <a:pt x="242" y="5"/>
                    <a:pt x="126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9;p27">
              <a:extLst>
                <a:ext uri="{FF2B5EF4-FFF2-40B4-BE49-F238E27FC236}">
                  <a16:creationId xmlns:a16="http://schemas.microsoft.com/office/drawing/2014/main" id="{B1DA57AC-6ED8-42B7-90EC-36F76BFDD019}"/>
                </a:ext>
              </a:extLst>
            </p:cNvPr>
            <p:cNvSpPr/>
            <p:nvPr/>
          </p:nvSpPr>
          <p:spPr>
            <a:xfrm>
              <a:off x="1512675" y="2981388"/>
              <a:ext cx="8025" cy="9425"/>
            </a:xfrm>
            <a:custGeom>
              <a:avLst/>
              <a:gdLst/>
              <a:ahLst/>
              <a:cxnLst/>
              <a:rect l="l" t="t" r="r" b="b"/>
              <a:pathLst>
                <a:path w="321" h="377" extrusionOk="0">
                  <a:moveTo>
                    <a:pt x="6" y="0"/>
                  </a:moveTo>
                  <a:cubicBezTo>
                    <a:pt x="0" y="107"/>
                    <a:pt x="0" y="209"/>
                    <a:pt x="6" y="310"/>
                  </a:cubicBezTo>
                  <a:cubicBezTo>
                    <a:pt x="43" y="329"/>
                    <a:pt x="126" y="357"/>
                    <a:pt x="163" y="376"/>
                  </a:cubicBezTo>
                  <a:cubicBezTo>
                    <a:pt x="205" y="357"/>
                    <a:pt x="284" y="329"/>
                    <a:pt x="321" y="310"/>
                  </a:cubicBezTo>
                  <a:cubicBezTo>
                    <a:pt x="312" y="214"/>
                    <a:pt x="302" y="116"/>
                    <a:pt x="288" y="15"/>
                  </a:cubicBezTo>
                  <a:cubicBezTo>
                    <a:pt x="273" y="15"/>
                    <a:pt x="257" y="16"/>
                    <a:pt x="241" y="16"/>
                  </a:cubicBezTo>
                  <a:cubicBezTo>
                    <a:pt x="162" y="16"/>
                    <a:pt x="83" y="8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0;p27">
              <a:extLst>
                <a:ext uri="{FF2B5EF4-FFF2-40B4-BE49-F238E27FC236}">
                  <a16:creationId xmlns:a16="http://schemas.microsoft.com/office/drawing/2014/main" id="{BB06FDD7-B4B2-4B90-A3A5-F1FF0976199D}"/>
                </a:ext>
              </a:extLst>
            </p:cNvPr>
            <p:cNvSpPr/>
            <p:nvPr/>
          </p:nvSpPr>
          <p:spPr>
            <a:xfrm>
              <a:off x="1781400" y="2996938"/>
              <a:ext cx="13000" cy="11050"/>
            </a:xfrm>
            <a:custGeom>
              <a:avLst/>
              <a:gdLst/>
              <a:ahLst/>
              <a:cxnLst/>
              <a:rect l="l" t="t" r="r" b="b"/>
              <a:pathLst>
                <a:path w="520" h="442" extrusionOk="0">
                  <a:moveTo>
                    <a:pt x="280" y="1"/>
                  </a:moveTo>
                  <a:cubicBezTo>
                    <a:pt x="226" y="1"/>
                    <a:pt x="175" y="21"/>
                    <a:pt x="135" y="78"/>
                  </a:cubicBezTo>
                  <a:cubicBezTo>
                    <a:pt x="1" y="148"/>
                    <a:pt x="88" y="277"/>
                    <a:pt x="126" y="379"/>
                  </a:cubicBezTo>
                  <a:cubicBezTo>
                    <a:pt x="202" y="404"/>
                    <a:pt x="282" y="441"/>
                    <a:pt x="357" y="441"/>
                  </a:cubicBezTo>
                  <a:cubicBezTo>
                    <a:pt x="409" y="441"/>
                    <a:pt x="460" y="423"/>
                    <a:pt x="505" y="370"/>
                  </a:cubicBezTo>
                  <a:cubicBezTo>
                    <a:pt x="510" y="268"/>
                    <a:pt x="520" y="166"/>
                    <a:pt x="520" y="69"/>
                  </a:cubicBezTo>
                  <a:cubicBezTo>
                    <a:pt x="446" y="41"/>
                    <a:pt x="359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1;p27">
              <a:extLst>
                <a:ext uri="{FF2B5EF4-FFF2-40B4-BE49-F238E27FC236}">
                  <a16:creationId xmlns:a16="http://schemas.microsoft.com/office/drawing/2014/main" id="{D8849C65-CD00-49CE-8261-9CFFBC0D9638}"/>
                </a:ext>
              </a:extLst>
            </p:cNvPr>
            <p:cNvSpPr/>
            <p:nvPr/>
          </p:nvSpPr>
          <p:spPr>
            <a:xfrm>
              <a:off x="1425800" y="3000613"/>
              <a:ext cx="6825" cy="7650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1" y="1"/>
                  </a:moveTo>
                  <a:cubicBezTo>
                    <a:pt x="11" y="102"/>
                    <a:pt x="19" y="200"/>
                    <a:pt x="24" y="302"/>
                  </a:cubicBezTo>
                  <a:cubicBezTo>
                    <a:pt x="40" y="304"/>
                    <a:pt x="55" y="305"/>
                    <a:pt x="69" y="305"/>
                  </a:cubicBezTo>
                  <a:cubicBezTo>
                    <a:pt x="231" y="305"/>
                    <a:pt x="272" y="163"/>
                    <a:pt x="251" y="5"/>
                  </a:cubicBezTo>
                  <a:cubicBezTo>
                    <a:pt x="186" y="5"/>
                    <a:pt x="6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2;p27">
              <a:extLst>
                <a:ext uri="{FF2B5EF4-FFF2-40B4-BE49-F238E27FC236}">
                  <a16:creationId xmlns:a16="http://schemas.microsoft.com/office/drawing/2014/main" id="{81BA9F15-5A41-4786-9598-C7B9660C402D}"/>
                </a:ext>
              </a:extLst>
            </p:cNvPr>
            <p:cNvSpPr/>
            <p:nvPr/>
          </p:nvSpPr>
          <p:spPr>
            <a:xfrm>
              <a:off x="1442875" y="3003938"/>
              <a:ext cx="7975" cy="6425"/>
            </a:xfrm>
            <a:custGeom>
              <a:avLst/>
              <a:gdLst/>
              <a:ahLst/>
              <a:cxnLst/>
              <a:rect l="l" t="t" r="r" b="b"/>
              <a:pathLst>
                <a:path w="319" h="257" extrusionOk="0">
                  <a:moveTo>
                    <a:pt x="134" y="1"/>
                  </a:moveTo>
                  <a:cubicBezTo>
                    <a:pt x="1" y="1"/>
                    <a:pt x="12" y="134"/>
                    <a:pt x="4" y="242"/>
                  </a:cubicBezTo>
                  <a:cubicBezTo>
                    <a:pt x="68" y="242"/>
                    <a:pt x="198" y="252"/>
                    <a:pt x="263" y="257"/>
                  </a:cubicBezTo>
                  <a:cubicBezTo>
                    <a:pt x="263" y="159"/>
                    <a:pt x="318" y="2"/>
                    <a:pt x="162" y="2"/>
                  </a:cubicBezTo>
                  <a:cubicBezTo>
                    <a:pt x="152" y="1"/>
                    <a:pt x="143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3;p27">
              <a:extLst>
                <a:ext uri="{FF2B5EF4-FFF2-40B4-BE49-F238E27FC236}">
                  <a16:creationId xmlns:a16="http://schemas.microsoft.com/office/drawing/2014/main" id="{3B40626A-3F20-46AD-B5D0-952A73AB53DF}"/>
                </a:ext>
              </a:extLst>
            </p:cNvPr>
            <p:cNvSpPr/>
            <p:nvPr/>
          </p:nvSpPr>
          <p:spPr>
            <a:xfrm>
              <a:off x="1463225" y="3009763"/>
              <a:ext cx="8350" cy="6875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334" y="1"/>
                  </a:moveTo>
                  <a:cubicBezTo>
                    <a:pt x="313" y="8"/>
                    <a:pt x="287" y="10"/>
                    <a:pt x="259" y="10"/>
                  </a:cubicBezTo>
                  <a:cubicBezTo>
                    <a:pt x="233" y="10"/>
                    <a:pt x="204" y="8"/>
                    <a:pt x="177" y="8"/>
                  </a:cubicBezTo>
                  <a:cubicBezTo>
                    <a:pt x="110" y="8"/>
                    <a:pt x="50" y="19"/>
                    <a:pt x="42" y="93"/>
                  </a:cubicBezTo>
                  <a:cubicBezTo>
                    <a:pt x="0" y="274"/>
                    <a:pt x="223" y="251"/>
                    <a:pt x="334" y="255"/>
                  </a:cubicBez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;p27">
              <a:extLst>
                <a:ext uri="{FF2B5EF4-FFF2-40B4-BE49-F238E27FC236}">
                  <a16:creationId xmlns:a16="http://schemas.microsoft.com/office/drawing/2014/main" id="{2B90F192-57F8-4E96-851C-5D1E0AD60CBB}"/>
                </a:ext>
              </a:extLst>
            </p:cNvPr>
            <p:cNvSpPr/>
            <p:nvPr/>
          </p:nvSpPr>
          <p:spPr>
            <a:xfrm>
              <a:off x="1485350" y="3013613"/>
              <a:ext cx="9050" cy="7600"/>
            </a:xfrm>
            <a:custGeom>
              <a:avLst/>
              <a:gdLst/>
              <a:ahLst/>
              <a:cxnLst/>
              <a:rect l="l" t="t" r="r" b="b"/>
              <a:pathLst>
                <a:path w="362" h="304" extrusionOk="0">
                  <a:moveTo>
                    <a:pt x="261" y="1"/>
                  </a:moveTo>
                  <a:cubicBezTo>
                    <a:pt x="132" y="1"/>
                    <a:pt x="1" y="71"/>
                    <a:pt x="47" y="227"/>
                  </a:cubicBezTo>
                  <a:cubicBezTo>
                    <a:pt x="82" y="282"/>
                    <a:pt x="128" y="303"/>
                    <a:pt x="178" y="303"/>
                  </a:cubicBezTo>
                  <a:cubicBezTo>
                    <a:pt x="239" y="303"/>
                    <a:pt x="305" y="271"/>
                    <a:pt x="362" y="236"/>
                  </a:cubicBezTo>
                  <a:cubicBezTo>
                    <a:pt x="353" y="180"/>
                    <a:pt x="343" y="64"/>
                    <a:pt x="334" y="9"/>
                  </a:cubicBezTo>
                  <a:cubicBezTo>
                    <a:pt x="310" y="4"/>
                    <a:pt x="286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;p27">
              <a:extLst>
                <a:ext uri="{FF2B5EF4-FFF2-40B4-BE49-F238E27FC236}">
                  <a16:creationId xmlns:a16="http://schemas.microsoft.com/office/drawing/2014/main" id="{BA7B05AD-B610-4A7E-A34B-C28E253418FC}"/>
                </a:ext>
              </a:extLst>
            </p:cNvPr>
            <p:cNvSpPr/>
            <p:nvPr/>
          </p:nvSpPr>
          <p:spPr>
            <a:xfrm>
              <a:off x="1505175" y="3013563"/>
              <a:ext cx="9400" cy="6600"/>
            </a:xfrm>
            <a:custGeom>
              <a:avLst/>
              <a:gdLst/>
              <a:ahLst/>
              <a:cxnLst/>
              <a:rect l="l" t="t" r="r" b="b"/>
              <a:pathLst>
                <a:path w="376" h="26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99" y="6"/>
                    <a:pt x="69" y="11"/>
                    <a:pt x="5" y="11"/>
                  </a:cubicBezTo>
                  <a:cubicBezTo>
                    <a:pt x="5" y="71"/>
                    <a:pt x="0" y="191"/>
                    <a:pt x="0" y="257"/>
                  </a:cubicBezTo>
                  <a:cubicBezTo>
                    <a:pt x="25" y="261"/>
                    <a:pt x="51" y="264"/>
                    <a:pt x="77" y="264"/>
                  </a:cubicBezTo>
                  <a:cubicBezTo>
                    <a:pt x="231" y="264"/>
                    <a:pt x="375" y="180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;p27">
              <a:extLst>
                <a:ext uri="{FF2B5EF4-FFF2-40B4-BE49-F238E27FC236}">
                  <a16:creationId xmlns:a16="http://schemas.microsoft.com/office/drawing/2014/main" id="{F9FF3E39-D1E6-4EA1-9135-55C2756576A8}"/>
                </a:ext>
              </a:extLst>
            </p:cNvPr>
            <p:cNvSpPr/>
            <p:nvPr/>
          </p:nvSpPr>
          <p:spPr>
            <a:xfrm>
              <a:off x="1526025" y="3013563"/>
              <a:ext cx="8600" cy="6425"/>
            </a:xfrm>
            <a:custGeom>
              <a:avLst/>
              <a:gdLst/>
              <a:ahLst/>
              <a:cxnLst/>
              <a:rect l="l" t="t" r="r" b="b"/>
              <a:pathLst>
                <a:path w="344" h="257" extrusionOk="0">
                  <a:moveTo>
                    <a:pt x="0" y="1"/>
                  </a:moveTo>
                  <a:lnTo>
                    <a:pt x="0" y="251"/>
                  </a:lnTo>
                  <a:cubicBezTo>
                    <a:pt x="23" y="255"/>
                    <a:pt x="46" y="257"/>
                    <a:pt x="69" y="257"/>
                  </a:cubicBezTo>
                  <a:cubicBezTo>
                    <a:pt x="215" y="257"/>
                    <a:pt x="344" y="178"/>
                    <a:pt x="324" y="1"/>
                  </a:cubicBezTo>
                  <a:lnTo>
                    <a:pt x="324" y="1"/>
                  </a:lnTo>
                  <a:cubicBezTo>
                    <a:pt x="270" y="4"/>
                    <a:pt x="216" y="5"/>
                    <a:pt x="161" y="5"/>
                  </a:cubicBezTo>
                  <a:cubicBezTo>
                    <a:pt x="107" y="5"/>
                    <a:pt x="53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7;p27">
              <a:extLst>
                <a:ext uri="{FF2B5EF4-FFF2-40B4-BE49-F238E27FC236}">
                  <a16:creationId xmlns:a16="http://schemas.microsoft.com/office/drawing/2014/main" id="{6EFF377A-6070-4FA9-848D-72F1E87BF4D9}"/>
                </a:ext>
              </a:extLst>
            </p:cNvPr>
            <p:cNvSpPr/>
            <p:nvPr/>
          </p:nvSpPr>
          <p:spPr>
            <a:xfrm>
              <a:off x="1798525" y="3013338"/>
              <a:ext cx="10175" cy="6575"/>
            </a:xfrm>
            <a:custGeom>
              <a:avLst/>
              <a:gdLst/>
              <a:ahLst/>
              <a:cxnLst/>
              <a:rect l="l" t="t" r="r" b="b"/>
              <a:pathLst>
                <a:path w="407" h="263" extrusionOk="0">
                  <a:moveTo>
                    <a:pt x="199" y="1"/>
                  </a:moveTo>
                  <a:cubicBezTo>
                    <a:pt x="178" y="1"/>
                    <a:pt x="155" y="7"/>
                    <a:pt x="131" y="20"/>
                  </a:cubicBezTo>
                  <a:cubicBezTo>
                    <a:pt x="0" y="76"/>
                    <a:pt x="37" y="263"/>
                    <a:pt x="172" y="263"/>
                  </a:cubicBezTo>
                  <a:cubicBezTo>
                    <a:pt x="181" y="263"/>
                    <a:pt x="191" y="262"/>
                    <a:pt x="201" y="260"/>
                  </a:cubicBezTo>
                  <a:cubicBezTo>
                    <a:pt x="209" y="261"/>
                    <a:pt x="218" y="262"/>
                    <a:pt x="225" y="262"/>
                  </a:cubicBezTo>
                  <a:cubicBezTo>
                    <a:pt x="406" y="262"/>
                    <a:pt x="343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;p27">
              <a:extLst>
                <a:ext uri="{FF2B5EF4-FFF2-40B4-BE49-F238E27FC236}">
                  <a16:creationId xmlns:a16="http://schemas.microsoft.com/office/drawing/2014/main" id="{2B614D4A-0F77-49C5-8572-3A9176F824CB}"/>
                </a:ext>
              </a:extLst>
            </p:cNvPr>
            <p:cNvSpPr/>
            <p:nvPr/>
          </p:nvSpPr>
          <p:spPr>
            <a:xfrm>
              <a:off x="1790900" y="3025063"/>
              <a:ext cx="7325" cy="7775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46" y="0"/>
                  </a:moveTo>
                  <a:cubicBezTo>
                    <a:pt x="19" y="102"/>
                    <a:pt x="1" y="208"/>
                    <a:pt x="33" y="310"/>
                  </a:cubicBezTo>
                  <a:cubicBezTo>
                    <a:pt x="98" y="310"/>
                    <a:pt x="228" y="306"/>
                    <a:pt x="288" y="306"/>
                  </a:cubicBezTo>
                  <a:cubicBezTo>
                    <a:pt x="283" y="204"/>
                    <a:pt x="288" y="102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431;p27">
            <a:extLst>
              <a:ext uri="{FF2B5EF4-FFF2-40B4-BE49-F238E27FC236}">
                <a16:creationId xmlns:a16="http://schemas.microsoft.com/office/drawing/2014/main" id="{B5A4123F-3C1A-445F-A80B-E94DEFC90DA1}"/>
              </a:ext>
            </a:extLst>
          </p:cNvPr>
          <p:cNvGrpSpPr/>
          <p:nvPr/>
        </p:nvGrpSpPr>
        <p:grpSpPr>
          <a:xfrm>
            <a:off x="3863374" y="5100281"/>
            <a:ext cx="1324077" cy="36875"/>
            <a:chOff x="1954913" y="2791500"/>
            <a:chExt cx="1324077" cy="20525"/>
          </a:xfrm>
          <a:solidFill>
            <a:srgbClr val="00B050"/>
          </a:solidFill>
        </p:grpSpPr>
        <p:sp>
          <p:nvSpPr>
            <p:cNvPr id="89" name="Google Shape;432;p27">
              <a:extLst>
                <a:ext uri="{FF2B5EF4-FFF2-40B4-BE49-F238E27FC236}">
                  <a16:creationId xmlns:a16="http://schemas.microsoft.com/office/drawing/2014/main" id="{1BD5E79F-0B91-405B-9D43-259F0DDA88EA}"/>
                </a:ext>
              </a:extLst>
            </p:cNvPr>
            <p:cNvSpPr/>
            <p:nvPr/>
          </p:nvSpPr>
          <p:spPr>
            <a:xfrm>
              <a:off x="1954913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3;p27">
              <a:extLst>
                <a:ext uri="{FF2B5EF4-FFF2-40B4-BE49-F238E27FC236}">
                  <a16:creationId xmlns:a16="http://schemas.microsoft.com/office/drawing/2014/main" id="{2F659999-1B74-4D73-86D6-0A16E1FF4579}"/>
                </a:ext>
              </a:extLst>
            </p:cNvPr>
            <p:cNvSpPr/>
            <p:nvPr/>
          </p:nvSpPr>
          <p:spPr>
            <a:xfrm>
              <a:off x="2079049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4;p27">
              <a:extLst>
                <a:ext uri="{FF2B5EF4-FFF2-40B4-BE49-F238E27FC236}">
                  <a16:creationId xmlns:a16="http://schemas.microsoft.com/office/drawing/2014/main" id="{24B0B4C5-DAA6-45AE-8145-5AFC39F7BE2A}"/>
                </a:ext>
              </a:extLst>
            </p:cNvPr>
            <p:cNvSpPr/>
            <p:nvPr/>
          </p:nvSpPr>
          <p:spPr>
            <a:xfrm>
              <a:off x="2203186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5;p27">
              <a:extLst>
                <a:ext uri="{FF2B5EF4-FFF2-40B4-BE49-F238E27FC236}">
                  <a16:creationId xmlns:a16="http://schemas.microsoft.com/office/drawing/2014/main" id="{C9B83290-7E8B-44AE-8F64-F9B81BD50FDA}"/>
                </a:ext>
              </a:extLst>
            </p:cNvPr>
            <p:cNvSpPr/>
            <p:nvPr/>
          </p:nvSpPr>
          <p:spPr>
            <a:xfrm>
              <a:off x="2327074" y="2791500"/>
              <a:ext cx="83805" cy="20525"/>
            </a:xfrm>
            <a:custGeom>
              <a:avLst/>
              <a:gdLst/>
              <a:ahLst/>
              <a:cxnLst/>
              <a:rect l="l" t="t" r="r" b="b"/>
              <a:pathLst>
                <a:path w="1683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83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6;p27">
              <a:extLst>
                <a:ext uri="{FF2B5EF4-FFF2-40B4-BE49-F238E27FC236}">
                  <a16:creationId xmlns:a16="http://schemas.microsoft.com/office/drawing/2014/main" id="{B15B7945-F961-4704-A423-04581A1BD5CB}"/>
                </a:ext>
              </a:extLst>
            </p:cNvPr>
            <p:cNvSpPr/>
            <p:nvPr/>
          </p:nvSpPr>
          <p:spPr>
            <a:xfrm>
              <a:off x="2451210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7;p27">
              <a:extLst>
                <a:ext uri="{FF2B5EF4-FFF2-40B4-BE49-F238E27FC236}">
                  <a16:creationId xmlns:a16="http://schemas.microsoft.com/office/drawing/2014/main" id="{1B144FD3-56A6-4B16-AA26-C717B7F4D8CF}"/>
                </a:ext>
              </a:extLst>
            </p:cNvPr>
            <p:cNvSpPr/>
            <p:nvPr/>
          </p:nvSpPr>
          <p:spPr>
            <a:xfrm>
              <a:off x="2575347" y="2791500"/>
              <a:ext cx="83506" cy="20525"/>
            </a:xfrm>
            <a:custGeom>
              <a:avLst/>
              <a:gdLst/>
              <a:ahLst/>
              <a:cxnLst/>
              <a:rect l="l" t="t" r="r" b="b"/>
              <a:pathLst>
                <a:path w="1677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8;p27">
              <a:extLst>
                <a:ext uri="{FF2B5EF4-FFF2-40B4-BE49-F238E27FC236}">
                  <a16:creationId xmlns:a16="http://schemas.microsoft.com/office/drawing/2014/main" id="{4779A577-9338-44EE-AD22-B91DA508E6E9}"/>
                </a:ext>
              </a:extLst>
            </p:cNvPr>
            <p:cNvSpPr/>
            <p:nvPr/>
          </p:nvSpPr>
          <p:spPr>
            <a:xfrm>
              <a:off x="2699384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9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9;p27">
              <a:extLst>
                <a:ext uri="{FF2B5EF4-FFF2-40B4-BE49-F238E27FC236}">
                  <a16:creationId xmlns:a16="http://schemas.microsoft.com/office/drawing/2014/main" id="{2A26645F-98D7-49F8-8E2A-4AFB665B4080}"/>
                </a:ext>
              </a:extLst>
            </p:cNvPr>
            <p:cNvSpPr/>
            <p:nvPr/>
          </p:nvSpPr>
          <p:spPr>
            <a:xfrm>
              <a:off x="2823322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0;p27">
              <a:extLst>
                <a:ext uri="{FF2B5EF4-FFF2-40B4-BE49-F238E27FC236}">
                  <a16:creationId xmlns:a16="http://schemas.microsoft.com/office/drawing/2014/main" id="{E49ED25A-01F9-4A10-892D-C87599BF991D}"/>
                </a:ext>
              </a:extLst>
            </p:cNvPr>
            <p:cNvSpPr/>
            <p:nvPr/>
          </p:nvSpPr>
          <p:spPr>
            <a:xfrm>
              <a:off x="2947409" y="2791500"/>
              <a:ext cx="83606" cy="20525"/>
            </a:xfrm>
            <a:custGeom>
              <a:avLst/>
              <a:gdLst/>
              <a:ahLst/>
              <a:cxnLst/>
              <a:rect l="l" t="t" r="r" b="b"/>
              <a:pathLst>
                <a:path w="1679" h="821" extrusionOk="0">
                  <a:moveTo>
                    <a:pt x="840" y="0"/>
                  </a:moveTo>
                  <a:lnTo>
                    <a:pt x="0" y="821"/>
                  </a:lnTo>
                  <a:lnTo>
                    <a:pt x="1678" y="821"/>
                  </a:lnTo>
                  <a:lnTo>
                    <a:pt x="8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1;p27">
              <a:extLst>
                <a:ext uri="{FF2B5EF4-FFF2-40B4-BE49-F238E27FC236}">
                  <a16:creationId xmlns:a16="http://schemas.microsoft.com/office/drawing/2014/main" id="{9AFD5BEC-DEF0-455D-A257-80E8B7DCA625}"/>
                </a:ext>
              </a:extLst>
            </p:cNvPr>
            <p:cNvSpPr/>
            <p:nvPr/>
          </p:nvSpPr>
          <p:spPr>
            <a:xfrm>
              <a:off x="3071545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0" y="821"/>
                  </a:lnTo>
                  <a:lnTo>
                    <a:pt x="1677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2;p27">
              <a:extLst>
                <a:ext uri="{FF2B5EF4-FFF2-40B4-BE49-F238E27FC236}">
                  <a16:creationId xmlns:a16="http://schemas.microsoft.com/office/drawing/2014/main" id="{7DE14C30-1405-4E13-8740-F0274986FE17}"/>
                </a:ext>
              </a:extLst>
            </p:cNvPr>
            <p:cNvSpPr/>
            <p:nvPr/>
          </p:nvSpPr>
          <p:spPr>
            <a:xfrm>
              <a:off x="3195433" y="2791500"/>
              <a:ext cx="83556" cy="20525"/>
            </a:xfrm>
            <a:custGeom>
              <a:avLst/>
              <a:gdLst/>
              <a:ahLst/>
              <a:cxnLst/>
              <a:rect l="l" t="t" r="r" b="b"/>
              <a:pathLst>
                <a:path w="1678" h="821" extrusionOk="0">
                  <a:moveTo>
                    <a:pt x="839" y="0"/>
                  </a:moveTo>
                  <a:lnTo>
                    <a:pt x="1" y="821"/>
                  </a:lnTo>
                  <a:lnTo>
                    <a:pt x="1678" y="821"/>
                  </a:lnTo>
                  <a:lnTo>
                    <a:pt x="8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386;p27">
            <a:extLst>
              <a:ext uri="{FF2B5EF4-FFF2-40B4-BE49-F238E27FC236}">
                <a16:creationId xmlns:a16="http://schemas.microsoft.com/office/drawing/2014/main" id="{EC6D6154-CC2E-47B5-9F7C-C04B24BA7EB5}"/>
              </a:ext>
            </a:extLst>
          </p:cNvPr>
          <p:cNvGrpSpPr/>
          <p:nvPr/>
        </p:nvGrpSpPr>
        <p:grpSpPr>
          <a:xfrm>
            <a:off x="120115" y="4585063"/>
            <a:ext cx="677446" cy="561958"/>
            <a:chOff x="5999775" y="1440900"/>
            <a:chExt cx="1054611" cy="1060094"/>
          </a:xfrm>
          <a:solidFill>
            <a:srgbClr val="00B050"/>
          </a:solidFill>
        </p:grpSpPr>
        <p:grpSp>
          <p:nvGrpSpPr>
            <p:cNvPr id="117" name="Google Shape;387;p27">
              <a:extLst>
                <a:ext uri="{FF2B5EF4-FFF2-40B4-BE49-F238E27FC236}">
                  <a16:creationId xmlns:a16="http://schemas.microsoft.com/office/drawing/2014/main" id="{D491EB63-E42B-4CB9-B165-F149A6C930D4}"/>
                </a:ext>
              </a:extLst>
            </p:cNvPr>
            <p:cNvGrpSpPr/>
            <p:nvPr/>
          </p:nvGrpSpPr>
          <p:grpSpPr>
            <a:xfrm>
              <a:off x="5999775" y="1440900"/>
              <a:ext cx="480425" cy="1059975"/>
              <a:chOff x="4331788" y="1992750"/>
              <a:chExt cx="480425" cy="1059975"/>
            </a:xfrm>
            <a:grpFill/>
          </p:grpSpPr>
          <p:sp>
            <p:nvSpPr>
              <p:cNvPr id="124" name="Google Shape;388;p27">
                <a:extLst>
                  <a:ext uri="{FF2B5EF4-FFF2-40B4-BE49-F238E27FC236}">
                    <a16:creationId xmlns:a16="http://schemas.microsoft.com/office/drawing/2014/main" id="{BD2E901C-D06C-443A-AD7C-D69872BD155B}"/>
                  </a:ext>
                </a:extLst>
              </p:cNvPr>
              <p:cNvSpPr/>
              <p:nvPr/>
            </p:nvSpPr>
            <p:spPr>
              <a:xfrm>
                <a:off x="4331788" y="1992750"/>
                <a:ext cx="480425" cy="105997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42399" extrusionOk="0">
                    <a:moveTo>
                      <a:pt x="10872" y="8804"/>
                    </a:moveTo>
                    <a:cubicBezTo>
                      <a:pt x="10871" y="8804"/>
                      <a:pt x="10871" y="8804"/>
                      <a:pt x="10871" y="8804"/>
                    </a:cubicBezTo>
                    <a:cubicBezTo>
                      <a:pt x="10871" y="8804"/>
                      <a:pt x="10871" y="8804"/>
                      <a:pt x="10872" y="8804"/>
                    </a:cubicBezTo>
                    <a:close/>
                    <a:moveTo>
                      <a:pt x="13352" y="1784"/>
                    </a:moveTo>
                    <a:cubicBezTo>
                      <a:pt x="13359" y="1784"/>
                      <a:pt x="13366" y="1784"/>
                      <a:pt x="13373" y="1784"/>
                    </a:cubicBezTo>
                    <a:cubicBezTo>
                      <a:pt x="13745" y="2184"/>
                      <a:pt x="13689" y="2762"/>
                      <a:pt x="13674" y="3268"/>
                    </a:cubicBezTo>
                    <a:cubicBezTo>
                      <a:pt x="13508" y="4968"/>
                      <a:pt x="12744" y="6604"/>
                      <a:pt x="11538" y="7817"/>
                    </a:cubicBezTo>
                    <a:cubicBezTo>
                      <a:pt x="11210" y="8146"/>
                      <a:pt x="10849" y="8447"/>
                      <a:pt x="10427" y="8651"/>
                    </a:cubicBezTo>
                    <a:cubicBezTo>
                      <a:pt x="10193" y="8754"/>
                      <a:pt x="9967" y="8897"/>
                      <a:pt x="9709" y="8897"/>
                    </a:cubicBezTo>
                    <a:cubicBezTo>
                      <a:pt x="9701" y="8897"/>
                      <a:pt x="9694" y="8897"/>
                      <a:pt x="9686" y="8896"/>
                    </a:cubicBezTo>
                    <a:cubicBezTo>
                      <a:pt x="9648" y="8539"/>
                      <a:pt x="9802" y="8210"/>
                      <a:pt x="9889" y="7872"/>
                    </a:cubicBezTo>
                    <a:cubicBezTo>
                      <a:pt x="10353" y="6270"/>
                      <a:pt x="10843" y="4634"/>
                      <a:pt x="11780" y="3230"/>
                    </a:cubicBezTo>
                    <a:cubicBezTo>
                      <a:pt x="12044" y="2827"/>
                      <a:pt x="12340" y="2443"/>
                      <a:pt x="12693" y="2109"/>
                    </a:cubicBezTo>
                    <a:cubicBezTo>
                      <a:pt x="12878" y="1942"/>
                      <a:pt x="13093" y="1784"/>
                      <a:pt x="13352" y="1784"/>
                    </a:cubicBezTo>
                    <a:close/>
                    <a:moveTo>
                      <a:pt x="8319" y="330"/>
                    </a:moveTo>
                    <a:cubicBezTo>
                      <a:pt x="8662" y="576"/>
                      <a:pt x="8805" y="983"/>
                      <a:pt x="8959" y="1363"/>
                    </a:cubicBezTo>
                    <a:cubicBezTo>
                      <a:pt x="9607" y="3114"/>
                      <a:pt x="9648" y="5013"/>
                      <a:pt x="9579" y="6858"/>
                    </a:cubicBezTo>
                    <a:cubicBezTo>
                      <a:pt x="9477" y="7549"/>
                      <a:pt x="9380" y="8234"/>
                      <a:pt x="9246" y="8920"/>
                    </a:cubicBezTo>
                    <a:cubicBezTo>
                      <a:pt x="8638" y="7395"/>
                      <a:pt x="8175" y="5811"/>
                      <a:pt x="7967" y="4185"/>
                    </a:cubicBezTo>
                    <a:cubicBezTo>
                      <a:pt x="7841" y="3234"/>
                      <a:pt x="7698" y="2261"/>
                      <a:pt x="7883" y="1312"/>
                    </a:cubicBezTo>
                    <a:cubicBezTo>
                      <a:pt x="7935" y="950"/>
                      <a:pt x="8041" y="580"/>
                      <a:pt x="8319" y="330"/>
                    </a:cubicBezTo>
                    <a:close/>
                    <a:moveTo>
                      <a:pt x="18892" y="8915"/>
                    </a:moveTo>
                    <a:cubicBezTo>
                      <a:pt x="18558" y="10949"/>
                      <a:pt x="18303" y="12997"/>
                      <a:pt x="17998" y="15035"/>
                    </a:cubicBezTo>
                    <a:cubicBezTo>
                      <a:pt x="17641" y="17606"/>
                      <a:pt x="17243" y="20169"/>
                      <a:pt x="16909" y="22745"/>
                    </a:cubicBezTo>
                    <a:cubicBezTo>
                      <a:pt x="14763" y="23333"/>
                      <a:pt x="12637" y="23995"/>
                      <a:pt x="10497" y="24589"/>
                    </a:cubicBezTo>
                    <a:cubicBezTo>
                      <a:pt x="10538" y="23968"/>
                      <a:pt x="10390" y="23352"/>
                      <a:pt x="10418" y="22731"/>
                    </a:cubicBezTo>
                    <a:cubicBezTo>
                      <a:pt x="10441" y="22231"/>
                      <a:pt x="10311" y="21735"/>
                      <a:pt x="10334" y="21234"/>
                    </a:cubicBezTo>
                    <a:cubicBezTo>
                      <a:pt x="10366" y="20683"/>
                      <a:pt x="10232" y="20136"/>
                      <a:pt x="10251" y="19580"/>
                    </a:cubicBezTo>
                    <a:cubicBezTo>
                      <a:pt x="10279" y="19038"/>
                      <a:pt x="10149" y="18506"/>
                      <a:pt x="10172" y="17963"/>
                    </a:cubicBezTo>
                    <a:cubicBezTo>
                      <a:pt x="10200" y="17412"/>
                      <a:pt x="10065" y="16875"/>
                      <a:pt x="10088" y="16323"/>
                    </a:cubicBezTo>
                    <a:cubicBezTo>
                      <a:pt x="10116" y="15782"/>
                      <a:pt x="9977" y="15243"/>
                      <a:pt x="10010" y="14702"/>
                    </a:cubicBezTo>
                    <a:cubicBezTo>
                      <a:pt x="10033" y="14262"/>
                      <a:pt x="9936" y="13831"/>
                      <a:pt x="9932" y="13395"/>
                    </a:cubicBezTo>
                    <a:cubicBezTo>
                      <a:pt x="9917" y="13043"/>
                      <a:pt x="9945" y="12681"/>
                      <a:pt x="9885" y="12335"/>
                    </a:cubicBezTo>
                    <a:cubicBezTo>
                      <a:pt x="9806" y="11764"/>
                      <a:pt x="9889" y="11185"/>
                      <a:pt x="9797" y="10620"/>
                    </a:cubicBezTo>
                    <a:cubicBezTo>
                      <a:pt x="9732" y="10217"/>
                      <a:pt x="9815" y="9805"/>
                      <a:pt x="9709" y="9411"/>
                    </a:cubicBezTo>
                    <a:lnTo>
                      <a:pt x="9709" y="9411"/>
                    </a:lnTo>
                    <a:cubicBezTo>
                      <a:pt x="9862" y="9615"/>
                      <a:pt x="9885" y="9888"/>
                      <a:pt x="9945" y="10134"/>
                    </a:cubicBezTo>
                    <a:cubicBezTo>
                      <a:pt x="10061" y="10921"/>
                      <a:pt x="10131" y="11723"/>
                      <a:pt x="10450" y="12459"/>
                    </a:cubicBezTo>
                    <a:cubicBezTo>
                      <a:pt x="10756" y="13192"/>
                      <a:pt x="11339" y="13770"/>
                      <a:pt x="11993" y="14197"/>
                    </a:cubicBezTo>
                    <a:cubicBezTo>
                      <a:pt x="12223" y="14333"/>
                      <a:pt x="12502" y="14460"/>
                      <a:pt x="12776" y="14460"/>
                    </a:cubicBezTo>
                    <a:cubicBezTo>
                      <a:pt x="12911" y="14460"/>
                      <a:pt x="13044" y="14429"/>
                      <a:pt x="13170" y="14354"/>
                    </a:cubicBezTo>
                    <a:cubicBezTo>
                      <a:pt x="13290" y="14308"/>
                      <a:pt x="13300" y="14174"/>
                      <a:pt x="13336" y="14067"/>
                    </a:cubicBezTo>
                    <a:cubicBezTo>
                      <a:pt x="13284" y="14037"/>
                      <a:pt x="13231" y="14026"/>
                      <a:pt x="13179" y="14026"/>
                    </a:cubicBezTo>
                    <a:cubicBezTo>
                      <a:pt x="13025" y="14026"/>
                      <a:pt x="12871" y="14122"/>
                      <a:pt x="12715" y="14122"/>
                    </a:cubicBezTo>
                    <a:cubicBezTo>
                      <a:pt x="12668" y="14122"/>
                      <a:pt x="12620" y="14113"/>
                      <a:pt x="12573" y="14090"/>
                    </a:cubicBezTo>
                    <a:cubicBezTo>
                      <a:pt x="11970" y="13872"/>
                      <a:pt x="11511" y="13409"/>
                      <a:pt x="11108" y="12932"/>
                    </a:cubicBezTo>
                    <a:cubicBezTo>
                      <a:pt x="10617" y="12288"/>
                      <a:pt x="10464" y="11468"/>
                      <a:pt x="10349" y="10684"/>
                    </a:cubicBezTo>
                    <a:cubicBezTo>
                      <a:pt x="10293" y="10250"/>
                      <a:pt x="10242" y="9814"/>
                      <a:pt x="10080" y="9401"/>
                    </a:cubicBezTo>
                    <a:cubicBezTo>
                      <a:pt x="10047" y="9365"/>
                      <a:pt x="9982" y="9286"/>
                      <a:pt x="9945" y="9244"/>
                    </a:cubicBezTo>
                    <a:cubicBezTo>
                      <a:pt x="10668" y="9222"/>
                      <a:pt x="11388" y="9141"/>
                      <a:pt x="12107" y="9141"/>
                    </a:cubicBezTo>
                    <a:cubicBezTo>
                      <a:pt x="12143" y="9141"/>
                      <a:pt x="12179" y="9142"/>
                      <a:pt x="12216" y="9142"/>
                    </a:cubicBezTo>
                    <a:cubicBezTo>
                      <a:pt x="12308" y="9145"/>
                      <a:pt x="12401" y="9146"/>
                      <a:pt x="12493" y="9146"/>
                    </a:cubicBezTo>
                    <a:cubicBezTo>
                      <a:pt x="13302" y="9146"/>
                      <a:pt x="14106" y="9056"/>
                      <a:pt x="14915" y="9056"/>
                    </a:cubicBezTo>
                    <a:cubicBezTo>
                      <a:pt x="14994" y="9056"/>
                      <a:pt x="15073" y="9057"/>
                      <a:pt x="15152" y="9059"/>
                    </a:cubicBezTo>
                    <a:cubicBezTo>
                      <a:pt x="15235" y="9064"/>
                      <a:pt x="15317" y="9066"/>
                      <a:pt x="15399" y="9066"/>
                    </a:cubicBezTo>
                    <a:cubicBezTo>
                      <a:pt x="15893" y="9066"/>
                      <a:pt x="16386" y="8988"/>
                      <a:pt x="16883" y="8988"/>
                    </a:cubicBezTo>
                    <a:cubicBezTo>
                      <a:pt x="16905" y="8988"/>
                      <a:pt x="16928" y="8988"/>
                      <a:pt x="16950" y="8989"/>
                    </a:cubicBezTo>
                    <a:cubicBezTo>
                      <a:pt x="17101" y="8981"/>
                      <a:pt x="17252" y="8979"/>
                      <a:pt x="17403" y="8979"/>
                    </a:cubicBezTo>
                    <a:cubicBezTo>
                      <a:pt x="17569" y="8979"/>
                      <a:pt x="17735" y="8982"/>
                      <a:pt x="17901" y="8982"/>
                    </a:cubicBezTo>
                    <a:cubicBezTo>
                      <a:pt x="18232" y="8982"/>
                      <a:pt x="18563" y="8972"/>
                      <a:pt x="18892" y="8915"/>
                    </a:cubicBezTo>
                    <a:close/>
                    <a:moveTo>
                      <a:pt x="8833" y="9239"/>
                    </a:moveTo>
                    <a:cubicBezTo>
                      <a:pt x="8273" y="10314"/>
                      <a:pt x="8230" y="11556"/>
                      <a:pt x="8198" y="12747"/>
                    </a:cubicBezTo>
                    <a:cubicBezTo>
                      <a:pt x="8129" y="13404"/>
                      <a:pt x="8027" y="14067"/>
                      <a:pt x="7777" y="14683"/>
                    </a:cubicBezTo>
                    <a:cubicBezTo>
                      <a:pt x="7411" y="15610"/>
                      <a:pt x="6832" y="16425"/>
                      <a:pt x="6220" y="17204"/>
                    </a:cubicBezTo>
                    <a:cubicBezTo>
                      <a:pt x="5961" y="17514"/>
                      <a:pt x="5715" y="17852"/>
                      <a:pt x="5363" y="18065"/>
                    </a:cubicBezTo>
                    <a:cubicBezTo>
                      <a:pt x="5256" y="18093"/>
                      <a:pt x="5210" y="18264"/>
                      <a:pt x="5322" y="18320"/>
                    </a:cubicBezTo>
                    <a:cubicBezTo>
                      <a:pt x="5363" y="18359"/>
                      <a:pt x="5406" y="18375"/>
                      <a:pt x="5450" y="18375"/>
                    </a:cubicBezTo>
                    <a:cubicBezTo>
                      <a:pt x="5579" y="18375"/>
                      <a:pt x="5712" y="18241"/>
                      <a:pt x="5812" y="18172"/>
                    </a:cubicBezTo>
                    <a:cubicBezTo>
                      <a:pt x="6303" y="17709"/>
                      <a:pt x="6701" y="17157"/>
                      <a:pt x="7096" y="16611"/>
                    </a:cubicBezTo>
                    <a:cubicBezTo>
                      <a:pt x="7657" y="15833"/>
                      <a:pt x="8125" y="14965"/>
                      <a:pt x="8342" y="14026"/>
                    </a:cubicBezTo>
                    <a:cubicBezTo>
                      <a:pt x="8620" y="12964"/>
                      <a:pt x="8486" y="11857"/>
                      <a:pt x="8690" y="10787"/>
                    </a:cubicBezTo>
                    <a:cubicBezTo>
                      <a:pt x="8773" y="10267"/>
                      <a:pt x="8935" y="9754"/>
                      <a:pt x="9222" y="9309"/>
                    </a:cubicBezTo>
                    <a:cubicBezTo>
                      <a:pt x="9239" y="9303"/>
                      <a:pt x="9256" y="9301"/>
                      <a:pt x="9272" y="9301"/>
                    </a:cubicBezTo>
                    <a:cubicBezTo>
                      <a:pt x="9350" y="9301"/>
                      <a:pt x="9409" y="9364"/>
                      <a:pt x="9412" y="9452"/>
                    </a:cubicBezTo>
                    <a:cubicBezTo>
                      <a:pt x="9464" y="9805"/>
                      <a:pt x="9404" y="10166"/>
                      <a:pt x="9454" y="10518"/>
                    </a:cubicBezTo>
                    <a:cubicBezTo>
                      <a:pt x="9528" y="11009"/>
                      <a:pt x="9505" y="11505"/>
                      <a:pt x="9524" y="12001"/>
                    </a:cubicBezTo>
                    <a:cubicBezTo>
                      <a:pt x="9593" y="12515"/>
                      <a:pt x="9593" y="13034"/>
                      <a:pt x="9603" y="13553"/>
                    </a:cubicBezTo>
                    <a:cubicBezTo>
                      <a:pt x="9667" y="14071"/>
                      <a:pt x="9681" y="14591"/>
                      <a:pt x="9681" y="15114"/>
                    </a:cubicBezTo>
                    <a:cubicBezTo>
                      <a:pt x="9718" y="15521"/>
                      <a:pt x="9765" y="15929"/>
                      <a:pt x="9759" y="16342"/>
                    </a:cubicBezTo>
                    <a:cubicBezTo>
                      <a:pt x="9742" y="16861"/>
                      <a:pt x="9848" y="17375"/>
                      <a:pt x="9838" y="17894"/>
                    </a:cubicBezTo>
                    <a:cubicBezTo>
                      <a:pt x="9820" y="18455"/>
                      <a:pt x="9932" y="19011"/>
                      <a:pt x="9922" y="19571"/>
                    </a:cubicBezTo>
                    <a:cubicBezTo>
                      <a:pt x="9904" y="20099"/>
                      <a:pt x="10015" y="20623"/>
                      <a:pt x="10005" y="21151"/>
                    </a:cubicBezTo>
                    <a:cubicBezTo>
                      <a:pt x="9982" y="21675"/>
                      <a:pt x="10093" y="22189"/>
                      <a:pt x="10084" y="22712"/>
                    </a:cubicBezTo>
                    <a:cubicBezTo>
                      <a:pt x="10071" y="23384"/>
                      <a:pt x="10200" y="24047"/>
                      <a:pt x="10163" y="24718"/>
                    </a:cubicBezTo>
                    <a:cubicBezTo>
                      <a:pt x="8008" y="25298"/>
                      <a:pt x="5878" y="25965"/>
                      <a:pt x="3727" y="26576"/>
                    </a:cubicBezTo>
                    <a:cubicBezTo>
                      <a:pt x="3707" y="26585"/>
                      <a:pt x="3689" y="26589"/>
                      <a:pt x="3673" y="26589"/>
                    </a:cubicBezTo>
                    <a:cubicBezTo>
                      <a:pt x="3645" y="26589"/>
                      <a:pt x="3624" y="26576"/>
                      <a:pt x="3611" y="26548"/>
                    </a:cubicBezTo>
                    <a:cubicBezTo>
                      <a:pt x="2546" y="20869"/>
                      <a:pt x="1466" y="15188"/>
                      <a:pt x="406" y="9508"/>
                    </a:cubicBezTo>
                    <a:cubicBezTo>
                      <a:pt x="944" y="9481"/>
                      <a:pt x="1483" y="9470"/>
                      <a:pt x="2022" y="9470"/>
                    </a:cubicBezTo>
                    <a:cubicBezTo>
                      <a:pt x="2123" y="9470"/>
                      <a:pt x="2223" y="9471"/>
                      <a:pt x="2324" y="9471"/>
                    </a:cubicBezTo>
                    <a:cubicBezTo>
                      <a:pt x="2357" y="9472"/>
                      <a:pt x="2391" y="9473"/>
                      <a:pt x="2424" y="9473"/>
                    </a:cubicBezTo>
                    <a:cubicBezTo>
                      <a:pt x="2863" y="9473"/>
                      <a:pt x="3298" y="9401"/>
                      <a:pt x="3734" y="9401"/>
                    </a:cubicBezTo>
                    <a:cubicBezTo>
                      <a:pt x="3756" y="9401"/>
                      <a:pt x="3779" y="9401"/>
                      <a:pt x="3802" y="9401"/>
                    </a:cubicBezTo>
                    <a:cubicBezTo>
                      <a:pt x="4010" y="9391"/>
                      <a:pt x="4219" y="9388"/>
                      <a:pt x="4429" y="9388"/>
                    </a:cubicBezTo>
                    <a:cubicBezTo>
                      <a:pt x="4608" y="9388"/>
                      <a:pt x="4788" y="9390"/>
                      <a:pt x="4967" y="9390"/>
                    </a:cubicBezTo>
                    <a:cubicBezTo>
                      <a:pt x="5122" y="9390"/>
                      <a:pt x="5278" y="9388"/>
                      <a:pt x="5433" y="9383"/>
                    </a:cubicBezTo>
                    <a:cubicBezTo>
                      <a:pt x="6563" y="9253"/>
                      <a:pt x="7702" y="9365"/>
                      <a:pt x="8833" y="9239"/>
                    </a:cubicBezTo>
                    <a:close/>
                    <a:moveTo>
                      <a:pt x="16848" y="23065"/>
                    </a:moveTo>
                    <a:lnTo>
                      <a:pt x="16848" y="23065"/>
                    </a:lnTo>
                    <a:cubicBezTo>
                      <a:pt x="15950" y="29337"/>
                      <a:pt x="15064" y="35611"/>
                      <a:pt x="14157" y="41880"/>
                    </a:cubicBezTo>
                    <a:cubicBezTo>
                      <a:pt x="13240" y="41917"/>
                      <a:pt x="12322" y="41884"/>
                      <a:pt x="11405" y="41917"/>
                    </a:cubicBezTo>
                    <a:cubicBezTo>
                      <a:pt x="11367" y="41457"/>
                      <a:pt x="11303" y="41004"/>
                      <a:pt x="11316" y="40540"/>
                    </a:cubicBezTo>
                    <a:cubicBezTo>
                      <a:pt x="11339" y="40007"/>
                      <a:pt x="11205" y="39484"/>
                      <a:pt x="11233" y="38951"/>
                    </a:cubicBezTo>
                    <a:cubicBezTo>
                      <a:pt x="11260" y="38427"/>
                      <a:pt x="11127" y="37914"/>
                      <a:pt x="11149" y="37394"/>
                    </a:cubicBezTo>
                    <a:cubicBezTo>
                      <a:pt x="11183" y="36904"/>
                      <a:pt x="11066" y="36421"/>
                      <a:pt x="11071" y="35935"/>
                    </a:cubicBezTo>
                    <a:cubicBezTo>
                      <a:pt x="11066" y="35611"/>
                      <a:pt x="11085" y="35286"/>
                      <a:pt x="11029" y="34967"/>
                    </a:cubicBezTo>
                    <a:cubicBezTo>
                      <a:pt x="10946" y="34397"/>
                      <a:pt x="11034" y="33818"/>
                      <a:pt x="10941" y="33248"/>
                    </a:cubicBezTo>
                    <a:cubicBezTo>
                      <a:pt x="10871" y="32734"/>
                      <a:pt x="10946" y="32210"/>
                      <a:pt x="10867" y="31696"/>
                    </a:cubicBezTo>
                    <a:cubicBezTo>
                      <a:pt x="10793" y="31238"/>
                      <a:pt x="10849" y="30769"/>
                      <a:pt x="10811" y="30306"/>
                    </a:cubicBezTo>
                    <a:cubicBezTo>
                      <a:pt x="10756" y="29927"/>
                      <a:pt x="10738" y="29546"/>
                      <a:pt x="10742" y="29166"/>
                    </a:cubicBezTo>
                    <a:cubicBezTo>
                      <a:pt x="10760" y="28670"/>
                      <a:pt x="10636" y="28180"/>
                      <a:pt x="10659" y="27679"/>
                    </a:cubicBezTo>
                    <a:cubicBezTo>
                      <a:pt x="10691" y="27132"/>
                      <a:pt x="10557" y="26595"/>
                      <a:pt x="10580" y="26044"/>
                    </a:cubicBezTo>
                    <a:cubicBezTo>
                      <a:pt x="10593" y="25673"/>
                      <a:pt x="10552" y="25306"/>
                      <a:pt x="10505" y="24945"/>
                    </a:cubicBezTo>
                    <a:cubicBezTo>
                      <a:pt x="12280" y="24450"/>
                      <a:pt x="14046" y="23917"/>
                      <a:pt x="15811" y="23407"/>
                    </a:cubicBezTo>
                    <a:cubicBezTo>
                      <a:pt x="16159" y="23292"/>
                      <a:pt x="16524" y="23236"/>
                      <a:pt x="16848" y="23065"/>
                    </a:cubicBezTo>
                    <a:close/>
                    <a:moveTo>
                      <a:pt x="10204" y="25052"/>
                    </a:moveTo>
                    <a:cubicBezTo>
                      <a:pt x="10242" y="25548"/>
                      <a:pt x="10246" y="26044"/>
                      <a:pt x="10260" y="26540"/>
                    </a:cubicBezTo>
                    <a:cubicBezTo>
                      <a:pt x="10334" y="27053"/>
                      <a:pt x="10325" y="27577"/>
                      <a:pt x="10339" y="28101"/>
                    </a:cubicBezTo>
                    <a:cubicBezTo>
                      <a:pt x="10376" y="28494"/>
                      <a:pt x="10418" y="28892"/>
                      <a:pt x="10413" y="29296"/>
                    </a:cubicBezTo>
                    <a:cubicBezTo>
                      <a:pt x="10394" y="29820"/>
                      <a:pt x="10505" y="30338"/>
                      <a:pt x="10492" y="30866"/>
                    </a:cubicBezTo>
                    <a:cubicBezTo>
                      <a:pt x="10473" y="31404"/>
                      <a:pt x="10589" y="31937"/>
                      <a:pt x="10576" y="32478"/>
                    </a:cubicBezTo>
                    <a:cubicBezTo>
                      <a:pt x="10552" y="32998"/>
                      <a:pt x="10663" y="33513"/>
                      <a:pt x="10659" y="34031"/>
                    </a:cubicBezTo>
                    <a:cubicBezTo>
                      <a:pt x="10636" y="34619"/>
                      <a:pt x="10756" y="35203"/>
                      <a:pt x="10738" y="35792"/>
                    </a:cubicBezTo>
                    <a:cubicBezTo>
                      <a:pt x="10719" y="36195"/>
                      <a:pt x="10802" y="36593"/>
                      <a:pt x="10811" y="36996"/>
                    </a:cubicBezTo>
                    <a:cubicBezTo>
                      <a:pt x="10830" y="37377"/>
                      <a:pt x="10802" y="37760"/>
                      <a:pt x="10862" y="38145"/>
                    </a:cubicBezTo>
                    <a:cubicBezTo>
                      <a:pt x="10927" y="38683"/>
                      <a:pt x="10867" y="39229"/>
                      <a:pt x="10946" y="39772"/>
                    </a:cubicBezTo>
                    <a:cubicBezTo>
                      <a:pt x="11010" y="40313"/>
                      <a:pt x="10950" y="40865"/>
                      <a:pt x="11029" y="41412"/>
                    </a:cubicBezTo>
                    <a:cubicBezTo>
                      <a:pt x="11048" y="41592"/>
                      <a:pt x="11048" y="41778"/>
                      <a:pt x="11053" y="41963"/>
                    </a:cubicBezTo>
                    <a:cubicBezTo>
                      <a:pt x="10943" y="41958"/>
                      <a:pt x="10833" y="41956"/>
                      <a:pt x="10724" y="41956"/>
                    </a:cubicBezTo>
                    <a:cubicBezTo>
                      <a:pt x="10305" y="41956"/>
                      <a:pt x="9888" y="41987"/>
                      <a:pt x="9468" y="41987"/>
                    </a:cubicBezTo>
                    <a:cubicBezTo>
                      <a:pt x="9424" y="41987"/>
                      <a:pt x="9379" y="41986"/>
                      <a:pt x="9333" y="41986"/>
                    </a:cubicBezTo>
                    <a:cubicBezTo>
                      <a:pt x="9275" y="41987"/>
                      <a:pt x="9216" y="41987"/>
                      <a:pt x="9157" y="41987"/>
                    </a:cubicBezTo>
                    <a:cubicBezTo>
                      <a:pt x="8945" y="41987"/>
                      <a:pt x="8732" y="41981"/>
                      <a:pt x="8519" y="41981"/>
                    </a:cubicBezTo>
                    <a:cubicBezTo>
                      <a:pt x="8283" y="41981"/>
                      <a:pt x="8048" y="41988"/>
                      <a:pt x="7813" y="42019"/>
                    </a:cubicBezTo>
                    <a:cubicBezTo>
                      <a:pt x="7696" y="42034"/>
                      <a:pt x="7578" y="42039"/>
                      <a:pt x="7460" y="42039"/>
                    </a:cubicBezTo>
                    <a:cubicBezTo>
                      <a:pt x="7245" y="42039"/>
                      <a:pt x="7029" y="42022"/>
                      <a:pt x="6814" y="42022"/>
                    </a:cubicBezTo>
                    <a:cubicBezTo>
                      <a:pt x="6713" y="42022"/>
                      <a:pt x="6613" y="42026"/>
                      <a:pt x="6512" y="42037"/>
                    </a:cubicBezTo>
                    <a:cubicBezTo>
                      <a:pt x="6415" y="41249"/>
                      <a:pt x="6224" y="40471"/>
                      <a:pt x="6090" y="39688"/>
                    </a:cubicBezTo>
                    <a:cubicBezTo>
                      <a:pt x="5349" y="35750"/>
                      <a:pt x="4608" y="31817"/>
                      <a:pt x="3866" y="27883"/>
                    </a:cubicBezTo>
                    <a:cubicBezTo>
                      <a:pt x="3810" y="27568"/>
                      <a:pt x="3727" y="27258"/>
                      <a:pt x="3709" y="26938"/>
                    </a:cubicBezTo>
                    <a:cubicBezTo>
                      <a:pt x="5873" y="26313"/>
                      <a:pt x="8036" y="25668"/>
                      <a:pt x="10204" y="25052"/>
                    </a:cubicBezTo>
                    <a:close/>
                    <a:moveTo>
                      <a:pt x="8296" y="1"/>
                    </a:moveTo>
                    <a:cubicBezTo>
                      <a:pt x="7902" y="61"/>
                      <a:pt x="7758" y="473"/>
                      <a:pt x="7642" y="803"/>
                    </a:cubicBezTo>
                    <a:cubicBezTo>
                      <a:pt x="7406" y="1678"/>
                      <a:pt x="7443" y="2605"/>
                      <a:pt x="7545" y="3499"/>
                    </a:cubicBezTo>
                    <a:cubicBezTo>
                      <a:pt x="7721" y="5366"/>
                      <a:pt x="8198" y="7201"/>
                      <a:pt x="8912" y="8933"/>
                    </a:cubicBezTo>
                    <a:cubicBezTo>
                      <a:pt x="8273" y="8975"/>
                      <a:pt x="7629" y="8971"/>
                      <a:pt x="6985" y="8980"/>
                    </a:cubicBezTo>
                    <a:cubicBezTo>
                      <a:pt x="6926" y="8977"/>
                      <a:pt x="6866" y="8975"/>
                      <a:pt x="6807" y="8975"/>
                    </a:cubicBezTo>
                    <a:cubicBezTo>
                      <a:pt x="6371" y="8975"/>
                      <a:pt x="5937" y="9047"/>
                      <a:pt x="5501" y="9047"/>
                    </a:cubicBezTo>
                    <a:cubicBezTo>
                      <a:pt x="5451" y="9047"/>
                      <a:pt x="5400" y="9046"/>
                      <a:pt x="5349" y="9044"/>
                    </a:cubicBezTo>
                    <a:cubicBezTo>
                      <a:pt x="5133" y="9056"/>
                      <a:pt x="4916" y="9058"/>
                      <a:pt x="4699" y="9058"/>
                    </a:cubicBezTo>
                    <a:cubicBezTo>
                      <a:pt x="4590" y="9058"/>
                      <a:pt x="4481" y="9057"/>
                      <a:pt x="4373" y="9057"/>
                    </a:cubicBezTo>
                    <a:cubicBezTo>
                      <a:pt x="4178" y="9057"/>
                      <a:pt x="3983" y="9059"/>
                      <a:pt x="3788" y="9068"/>
                    </a:cubicBezTo>
                    <a:cubicBezTo>
                      <a:pt x="3167" y="9142"/>
                      <a:pt x="2542" y="9128"/>
                      <a:pt x="1920" y="9142"/>
                    </a:cubicBezTo>
                    <a:cubicBezTo>
                      <a:pt x="1856" y="9139"/>
                      <a:pt x="1791" y="9138"/>
                      <a:pt x="1727" y="9138"/>
                    </a:cubicBezTo>
                    <a:cubicBezTo>
                      <a:pt x="1237" y="9138"/>
                      <a:pt x="751" y="9217"/>
                      <a:pt x="259" y="9217"/>
                    </a:cubicBezTo>
                    <a:cubicBezTo>
                      <a:pt x="237" y="9217"/>
                      <a:pt x="215" y="9217"/>
                      <a:pt x="192" y="9217"/>
                    </a:cubicBezTo>
                    <a:cubicBezTo>
                      <a:pt x="185" y="9216"/>
                      <a:pt x="178" y="9215"/>
                      <a:pt x="171" y="9215"/>
                    </a:cubicBezTo>
                    <a:cubicBezTo>
                      <a:pt x="48" y="9215"/>
                      <a:pt x="0" y="9370"/>
                      <a:pt x="49" y="9471"/>
                    </a:cubicBezTo>
                    <a:cubicBezTo>
                      <a:pt x="2092" y="20349"/>
                      <a:pt x="4154" y="31223"/>
                      <a:pt x="6201" y="42102"/>
                    </a:cubicBezTo>
                    <a:cubicBezTo>
                      <a:pt x="6229" y="42199"/>
                      <a:pt x="6239" y="42319"/>
                      <a:pt x="6336" y="42389"/>
                    </a:cubicBezTo>
                    <a:cubicBezTo>
                      <a:pt x="6460" y="42395"/>
                      <a:pt x="6584" y="42398"/>
                      <a:pt x="6707" y="42398"/>
                    </a:cubicBezTo>
                    <a:cubicBezTo>
                      <a:pt x="7045" y="42398"/>
                      <a:pt x="7381" y="42377"/>
                      <a:pt x="7717" y="42342"/>
                    </a:cubicBezTo>
                    <a:cubicBezTo>
                      <a:pt x="8255" y="42339"/>
                      <a:pt x="8788" y="42309"/>
                      <a:pt x="9322" y="42309"/>
                    </a:cubicBezTo>
                    <a:cubicBezTo>
                      <a:pt x="9386" y="42309"/>
                      <a:pt x="9450" y="42309"/>
                      <a:pt x="9515" y="42310"/>
                    </a:cubicBezTo>
                    <a:cubicBezTo>
                      <a:pt x="9578" y="42309"/>
                      <a:pt x="9641" y="42309"/>
                      <a:pt x="9705" y="42309"/>
                    </a:cubicBezTo>
                    <a:cubicBezTo>
                      <a:pt x="9903" y="42309"/>
                      <a:pt x="10101" y="42313"/>
                      <a:pt x="10299" y="42313"/>
                    </a:cubicBezTo>
                    <a:cubicBezTo>
                      <a:pt x="10560" y="42313"/>
                      <a:pt x="10821" y="42306"/>
                      <a:pt x="11080" y="42274"/>
                    </a:cubicBezTo>
                    <a:cubicBezTo>
                      <a:pt x="11832" y="42241"/>
                      <a:pt x="12586" y="42228"/>
                      <a:pt x="13341" y="42228"/>
                    </a:cubicBezTo>
                    <a:cubicBezTo>
                      <a:pt x="13564" y="42228"/>
                      <a:pt x="13786" y="42229"/>
                      <a:pt x="14008" y="42231"/>
                    </a:cubicBezTo>
                    <a:cubicBezTo>
                      <a:pt x="14179" y="42227"/>
                      <a:pt x="14457" y="42231"/>
                      <a:pt x="14485" y="42004"/>
                    </a:cubicBezTo>
                    <a:cubicBezTo>
                      <a:pt x="15992" y="31455"/>
                      <a:pt x="17506" y="20910"/>
                      <a:pt x="19007" y="10361"/>
                    </a:cubicBezTo>
                    <a:cubicBezTo>
                      <a:pt x="19067" y="9786"/>
                      <a:pt x="19216" y="9217"/>
                      <a:pt x="19211" y="8642"/>
                    </a:cubicBezTo>
                    <a:cubicBezTo>
                      <a:pt x="19123" y="8640"/>
                      <a:pt x="19035" y="8640"/>
                      <a:pt x="18948" y="8640"/>
                    </a:cubicBezTo>
                    <a:cubicBezTo>
                      <a:pt x="18513" y="8640"/>
                      <a:pt x="18080" y="8653"/>
                      <a:pt x="17648" y="8653"/>
                    </a:cubicBezTo>
                    <a:cubicBezTo>
                      <a:pt x="17551" y="8653"/>
                      <a:pt x="17455" y="8652"/>
                      <a:pt x="17358" y="8651"/>
                    </a:cubicBezTo>
                    <a:cubicBezTo>
                      <a:pt x="17330" y="8650"/>
                      <a:pt x="17301" y="8649"/>
                      <a:pt x="17273" y="8649"/>
                    </a:cubicBezTo>
                    <a:cubicBezTo>
                      <a:pt x="16891" y="8649"/>
                      <a:pt x="16514" y="8722"/>
                      <a:pt x="16133" y="8722"/>
                    </a:cubicBezTo>
                    <a:cubicBezTo>
                      <a:pt x="16104" y="8722"/>
                      <a:pt x="16076" y="8722"/>
                      <a:pt x="16047" y="8721"/>
                    </a:cubicBezTo>
                    <a:cubicBezTo>
                      <a:pt x="15477" y="8734"/>
                      <a:pt x="14902" y="8725"/>
                      <a:pt x="14333" y="8744"/>
                    </a:cubicBezTo>
                    <a:cubicBezTo>
                      <a:pt x="13805" y="8811"/>
                      <a:pt x="13274" y="8811"/>
                      <a:pt x="12744" y="8811"/>
                    </a:cubicBezTo>
                    <a:cubicBezTo>
                      <a:pt x="12213" y="8811"/>
                      <a:pt x="11683" y="8811"/>
                      <a:pt x="11155" y="8877"/>
                    </a:cubicBezTo>
                    <a:cubicBezTo>
                      <a:pt x="11056" y="8881"/>
                      <a:pt x="10955" y="8889"/>
                      <a:pt x="10855" y="8889"/>
                    </a:cubicBezTo>
                    <a:cubicBezTo>
                      <a:pt x="10809" y="8889"/>
                      <a:pt x="10764" y="8887"/>
                      <a:pt x="10719" y="8883"/>
                    </a:cubicBezTo>
                    <a:cubicBezTo>
                      <a:pt x="10606" y="8835"/>
                      <a:pt x="10848" y="8804"/>
                      <a:pt x="10870" y="8804"/>
                    </a:cubicBezTo>
                    <a:cubicBezTo>
                      <a:pt x="10871" y="8804"/>
                      <a:pt x="10872" y="8804"/>
                      <a:pt x="10872" y="8804"/>
                    </a:cubicBezTo>
                    <a:lnTo>
                      <a:pt x="10872" y="8804"/>
                    </a:lnTo>
                    <a:cubicBezTo>
                      <a:pt x="11294" y="8535"/>
                      <a:pt x="11683" y="8220"/>
                      <a:pt x="12011" y="7840"/>
                    </a:cubicBezTo>
                    <a:cubicBezTo>
                      <a:pt x="13328" y="6353"/>
                      <a:pt x="14152" y="4361"/>
                      <a:pt x="13999" y="2355"/>
                    </a:cubicBezTo>
                    <a:cubicBezTo>
                      <a:pt x="13939" y="2002"/>
                      <a:pt x="13805" y="1590"/>
                      <a:pt x="13429" y="1465"/>
                    </a:cubicBezTo>
                    <a:cubicBezTo>
                      <a:pt x="13374" y="1455"/>
                      <a:pt x="13322" y="1449"/>
                      <a:pt x="13271" y="1449"/>
                    </a:cubicBezTo>
                    <a:cubicBezTo>
                      <a:pt x="12795" y="1449"/>
                      <a:pt x="12454" y="1887"/>
                      <a:pt x="12128" y="2192"/>
                    </a:cubicBezTo>
                    <a:cubicBezTo>
                      <a:pt x="11066" y="3435"/>
                      <a:pt x="10394" y="4963"/>
                      <a:pt x="9954" y="6520"/>
                    </a:cubicBezTo>
                    <a:cubicBezTo>
                      <a:pt x="9941" y="4583"/>
                      <a:pt x="9913" y="2567"/>
                      <a:pt x="9083" y="770"/>
                    </a:cubicBezTo>
                    <a:cubicBezTo>
                      <a:pt x="8921" y="446"/>
                      <a:pt x="8717" y="15"/>
                      <a:pt x="8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89;p27">
                <a:extLst>
                  <a:ext uri="{FF2B5EF4-FFF2-40B4-BE49-F238E27FC236}">
                    <a16:creationId xmlns:a16="http://schemas.microsoft.com/office/drawing/2014/main" id="{AA1E33CC-72CD-475A-8395-F9FC3C152642}"/>
                  </a:ext>
                </a:extLst>
              </p:cNvPr>
              <p:cNvSpPr/>
              <p:nvPr/>
            </p:nvSpPr>
            <p:spPr>
              <a:xfrm>
                <a:off x="4703488" y="2220000"/>
                <a:ext cx="111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4" extrusionOk="0">
                    <a:moveTo>
                      <a:pt x="307" y="0"/>
                    </a:moveTo>
                    <a:cubicBezTo>
                      <a:pt x="146" y="0"/>
                      <a:pt x="0" y="71"/>
                      <a:pt x="21" y="265"/>
                    </a:cubicBezTo>
                    <a:cubicBezTo>
                      <a:pt x="100" y="275"/>
                      <a:pt x="187" y="333"/>
                      <a:pt x="272" y="333"/>
                    </a:cubicBezTo>
                    <a:cubicBezTo>
                      <a:pt x="297" y="333"/>
                      <a:pt x="321" y="328"/>
                      <a:pt x="345" y="316"/>
                    </a:cubicBezTo>
                    <a:cubicBezTo>
                      <a:pt x="447" y="241"/>
                      <a:pt x="387" y="107"/>
                      <a:pt x="378" y="4"/>
                    </a:cubicBezTo>
                    <a:cubicBezTo>
                      <a:pt x="354" y="2"/>
                      <a:pt x="330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90;p27">
                <a:extLst>
                  <a:ext uri="{FF2B5EF4-FFF2-40B4-BE49-F238E27FC236}">
                    <a16:creationId xmlns:a16="http://schemas.microsoft.com/office/drawing/2014/main" id="{BB62ECC7-1C25-4922-B2BF-A8D11AB8F688}"/>
                  </a:ext>
                </a:extLst>
              </p:cNvPr>
              <p:cNvSpPr/>
              <p:nvPr/>
            </p:nvSpPr>
            <p:spPr>
              <a:xfrm>
                <a:off x="4775788" y="2220800"/>
                <a:ext cx="105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1" extrusionOk="0">
                    <a:moveTo>
                      <a:pt x="181" y="0"/>
                    </a:moveTo>
                    <a:cubicBezTo>
                      <a:pt x="121" y="0"/>
                      <a:pt x="54" y="35"/>
                      <a:pt x="1" y="70"/>
                    </a:cubicBezTo>
                    <a:cubicBezTo>
                      <a:pt x="1" y="135"/>
                      <a:pt x="5" y="265"/>
                      <a:pt x="11" y="329"/>
                    </a:cubicBezTo>
                    <a:cubicBezTo>
                      <a:pt x="35" y="337"/>
                      <a:pt x="64" y="340"/>
                      <a:pt x="94" y="340"/>
                    </a:cubicBezTo>
                    <a:cubicBezTo>
                      <a:pt x="241" y="340"/>
                      <a:pt x="421" y="256"/>
                      <a:pt x="302" y="98"/>
                    </a:cubicBezTo>
                    <a:cubicBezTo>
                      <a:pt x="277" y="26"/>
                      <a:pt x="232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91;p27">
                <a:extLst>
                  <a:ext uri="{FF2B5EF4-FFF2-40B4-BE49-F238E27FC236}">
                    <a16:creationId xmlns:a16="http://schemas.microsoft.com/office/drawing/2014/main" id="{E4625F50-F95F-4CEB-950A-768F3A231F29}"/>
                  </a:ext>
                </a:extLst>
              </p:cNvPr>
              <p:cNvSpPr/>
              <p:nvPr/>
            </p:nvSpPr>
            <p:spPr>
              <a:xfrm>
                <a:off x="4733188" y="2235125"/>
                <a:ext cx="206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30" extrusionOk="0">
                    <a:moveTo>
                      <a:pt x="443" y="1"/>
                    </a:moveTo>
                    <a:cubicBezTo>
                      <a:pt x="250" y="1"/>
                      <a:pt x="66" y="214"/>
                      <a:pt x="0" y="391"/>
                    </a:cubicBezTo>
                    <a:cubicBezTo>
                      <a:pt x="14" y="545"/>
                      <a:pt x="130" y="641"/>
                      <a:pt x="242" y="729"/>
                    </a:cubicBezTo>
                    <a:lnTo>
                      <a:pt x="570" y="729"/>
                    </a:lnTo>
                    <a:cubicBezTo>
                      <a:pt x="704" y="545"/>
                      <a:pt x="825" y="276"/>
                      <a:pt x="635" y="81"/>
                    </a:cubicBezTo>
                    <a:cubicBezTo>
                      <a:pt x="573" y="24"/>
                      <a:pt x="507" y="1"/>
                      <a:pt x="4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92;p27">
                <a:extLst>
                  <a:ext uri="{FF2B5EF4-FFF2-40B4-BE49-F238E27FC236}">
                    <a16:creationId xmlns:a16="http://schemas.microsoft.com/office/drawing/2014/main" id="{F2CFF2BB-5F53-40CA-8182-6D0C80C84DED}"/>
                  </a:ext>
                </a:extLst>
              </p:cNvPr>
              <p:cNvSpPr/>
              <p:nvPr/>
            </p:nvSpPr>
            <p:spPr>
              <a:xfrm>
                <a:off x="4766063" y="2265300"/>
                <a:ext cx="12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45" extrusionOk="0">
                    <a:moveTo>
                      <a:pt x="221" y="1"/>
                    </a:moveTo>
                    <a:cubicBezTo>
                      <a:pt x="166" y="1"/>
                      <a:pt x="112" y="2"/>
                      <a:pt x="56" y="5"/>
                    </a:cubicBezTo>
                    <a:cubicBezTo>
                      <a:pt x="47" y="116"/>
                      <a:pt x="1" y="273"/>
                      <a:pt x="140" y="333"/>
                    </a:cubicBezTo>
                    <a:cubicBezTo>
                      <a:pt x="167" y="341"/>
                      <a:pt x="193" y="344"/>
                      <a:pt x="218" y="344"/>
                    </a:cubicBezTo>
                    <a:cubicBezTo>
                      <a:pt x="331" y="344"/>
                      <a:pt x="424" y="272"/>
                      <a:pt x="492" y="181"/>
                    </a:cubicBezTo>
                    <a:cubicBezTo>
                      <a:pt x="464" y="138"/>
                      <a:pt x="413" y="50"/>
                      <a:pt x="390" y="5"/>
                    </a:cubicBezTo>
                    <a:cubicBezTo>
                      <a:pt x="332" y="2"/>
                      <a:pt x="27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93;p27">
                <a:extLst>
                  <a:ext uri="{FF2B5EF4-FFF2-40B4-BE49-F238E27FC236}">
                    <a16:creationId xmlns:a16="http://schemas.microsoft.com/office/drawing/2014/main" id="{4D420026-E86B-4CDE-9959-D5CE014AD75B}"/>
                  </a:ext>
                </a:extLst>
              </p:cNvPr>
              <p:cNvSpPr/>
              <p:nvPr/>
            </p:nvSpPr>
            <p:spPr>
              <a:xfrm>
                <a:off x="4720663" y="2289600"/>
                <a:ext cx="125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24" extrusionOk="0">
                    <a:moveTo>
                      <a:pt x="330" y="0"/>
                    </a:moveTo>
                    <a:cubicBezTo>
                      <a:pt x="219" y="34"/>
                      <a:pt x="112" y="66"/>
                      <a:pt x="5" y="103"/>
                    </a:cubicBezTo>
                    <a:cubicBezTo>
                      <a:pt x="5" y="163"/>
                      <a:pt x="1" y="284"/>
                      <a:pt x="1" y="344"/>
                    </a:cubicBezTo>
                    <a:cubicBezTo>
                      <a:pt x="84" y="404"/>
                      <a:pt x="172" y="464"/>
                      <a:pt x="260" y="524"/>
                    </a:cubicBezTo>
                    <a:cubicBezTo>
                      <a:pt x="339" y="441"/>
                      <a:pt x="482" y="389"/>
                      <a:pt x="501" y="265"/>
                    </a:cubicBezTo>
                    <a:cubicBezTo>
                      <a:pt x="482" y="154"/>
                      <a:pt x="386" y="84"/>
                      <a:pt x="3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94;p27">
                <a:extLst>
                  <a:ext uri="{FF2B5EF4-FFF2-40B4-BE49-F238E27FC236}">
                    <a16:creationId xmlns:a16="http://schemas.microsoft.com/office/drawing/2014/main" id="{7D28A251-7E04-4F4B-94BF-5F6C5F8C7D63}"/>
                  </a:ext>
                </a:extLst>
              </p:cNvPr>
              <p:cNvSpPr/>
              <p:nvPr/>
            </p:nvSpPr>
            <p:spPr>
              <a:xfrm>
                <a:off x="4514488" y="2564600"/>
                <a:ext cx="837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1" extrusionOk="0">
                    <a:moveTo>
                      <a:pt x="80" y="1"/>
                    </a:moveTo>
                    <a:cubicBezTo>
                      <a:pt x="24" y="75"/>
                      <a:pt x="1" y="158"/>
                      <a:pt x="1" y="246"/>
                    </a:cubicBezTo>
                    <a:cubicBezTo>
                      <a:pt x="56" y="273"/>
                      <a:pt x="114" y="281"/>
                      <a:pt x="172" y="281"/>
                    </a:cubicBezTo>
                    <a:cubicBezTo>
                      <a:pt x="226" y="281"/>
                      <a:pt x="281" y="274"/>
                      <a:pt x="334" y="270"/>
                    </a:cubicBezTo>
                    <a:lnTo>
                      <a:pt x="334" y="14"/>
                    </a:lnTo>
                    <a:cubicBezTo>
                      <a:pt x="270" y="9"/>
                      <a:pt x="144" y="5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95;p27">
                <a:extLst>
                  <a:ext uri="{FF2B5EF4-FFF2-40B4-BE49-F238E27FC236}">
                    <a16:creationId xmlns:a16="http://schemas.microsoft.com/office/drawing/2014/main" id="{224882C4-084F-4DDF-BB33-2929E25553CB}"/>
                  </a:ext>
                </a:extLst>
              </p:cNvPr>
              <p:cNvSpPr/>
              <p:nvPr/>
            </p:nvSpPr>
            <p:spPr>
              <a:xfrm>
                <a:off x="4501888" y="2561875"/>
                <a:ext cx="13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90" extrusionOk="0">
                    <a:moveTo>
                      <a:pt x="302" y="0"/>
                    </a:moveTo>
                    <a:cubicBezTo>
                      <a:pt x="260" y="0"/>
                      <a:pt x="220" y="15"/>
                      <a:pt x="185" y="59"/>
                    </a:cubicBezTo>
                    <a:cubicBezTo>
                      <a:pt x="0" y="144"/>
                      <a:pt x="149" y="390"/>
                      <a:pt x="300" y="390"/>
                    </a:cubicBezTo>
                    <a:cubicBezTo>
                      <a:pt x="330" y="390"/>
                      <a:pt x="361" y="380"/>
                      <a:pt x="389" y="356"/>
                    </a:cubicBezTo>
                    <a:cubicBezTo>
                      <a:pt x="515" y="305"/>
                      <a:pt x="500" y="162"/>
                      <a:pt x="528" y="55"/>
                    </a:cubicBezTo>
                    <a:cubicBezTo>
                      <a:pt x="455" y="43"/>
                      <a:pt x="375" y="0"/>
                      <a:pt x="3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396;p27">
              <a:extLst>
                <a:ext uri="{FF2B5EF4-FFF2-40B4-BE49-F238E27FC236}">
                  <a16:creationId xmlns:a16="http://schemas.microsoft.com/office/drawing/2014/main" id="{C801728E-E8A7-4CFD-AA84-1F9507819C3C}"/>
                </a:ext>
              </a:extLst>
            </p:cNvPr>
            <p:cNvGrpSpPr/>
            <p:nvPr/>
          </p:nvGrpSpPr>
          <p:grpSpPr>
            <a:xfrm>
              <a:off x="6440193" y="1591620"/>
              <a:ext cx="614193" cy="909374"/>
              <a:chOff x="6661975" y="2918825"/>
              <a:chExt cx="501300" cy="742225"/>
            </a:xfrm>
            <a:grpFill/>
          </p:grpSpPr>
          <p:sp>
            <p:nvSpPr>
              <p:cNvPr id="119" name="Google Shape;397;p27">
                <a:extLst>
                  <a:ext uri="{FF2B5EF4-FFF2-40B4-BE49-F238E27FC236}">
                    <a16:creationId xmlns:a16="http://schemas.microsoft.com/office/drawing/2014/main" id="{E58B47CE-F865-49FC-96DF-0272B78CF547}"/>
                  </a:ext>
                </a:extLst>
              </p:cNvPr>
              <p:cNvSpPr/>
              <p:nvPr/>
            </p:nvSpPr>
            <p:spPr>
              <a:xfrm>
                <a:off x="6661975" y="2918825"/>
                <a:ext cx="501300" cy="742225"/>
              </a:xfrm>
              <a:custGeom>
                <a:avLst/>
                <a:gdLst/>
                <a:ahLst/>
                <a:cxnLst/>
                <a:rect l="l" t="t" r="r" b="b"/>
                <a:pathLst>
                  <a:path w="20052" h="29689" extrusionOk="0">
                    <a:moveTo>
                      <a:pt x="12893" y="517"/>
                    </a:moveTo>
                    <a:cubicBezTo>
                      <a:pt x="13297" y="545"/>
                      <a:pt x="13705" y="693"/>
                      <a:pt x="13987" y="990"/>
                    </a:cubicBezTo>
                    <a:cubicBezTo>
                      <a:pt x="14306" y="1277"/>
                      <a:pt x="14450" y="1745"/>
                      <a:pt x="14316" y="2158"/>
                    </a:cubicBezTo>
                    <a:cubicBezTo>
                      <a:pt x="14126" y="2889"/>
                      <a:pt x="13566" y="3432"/>
                      <a:pt x="13010" y="3904"/>
                    </a:cubicBezTo>
                    <a:cubicBezTo>
                      <a:pt x="11860" y="4752"/>
                      <a:pt x="10521" y="5290"/>
                      <a:pt x="9266" y="5953"/>
                    </a:cubicBezTo>
                    <a:cubicBezTo>
                      <a:pt x="9349" y="5183"/>
                      <a:pt x="9591" y="4442"/>
                      <a:pt x="9817" y="3705"/>
                    </a:cubicBezTo>
                    <a:cubicBezTo>
                      <a:pt x="10035" y="3015"/>
                      <a:pt x="10359" y="2352"/>
                      <a:pt x="10799" y="1773"/>
                    </a:cubicBezTo>
                    <a:cubicBezTo>
                      <a:pt x="11276" y="1078"/>
                      <a:pt x="12050" y="582"/>
                      <a:pt x="12893" y="517"/>
                    </a:cubicBezTo>
                    <a:close/>
                    <a:moveTo>
                      <a:pt x="2401" y="340"/>
                    </a:moveTo>
                    <a:cubicBezTo>
                      <a:pt x="2874" y="340"/>
                      <a:pt x="3343" y="464"/>
                      <a:pt x="3785" y="638"/>
                    </a:cubicBezTo>
                    <a:cubicBezTo>
                      <a:pt x="5754" y="1394"/>
                      <a:pt x="7237" y="3043"/>
                      <a:pt x="8246" y="4845"/>
                    </a:cubicBezTo>
                    <a:cubicBezTo>
                      <a:pt x="8436" y="5220"/>
                      <a:pt x="8673" y="5586"/>
                      <a:pt x="8757" y="6003"/>
                    </a:cubicBezTo>
                    <a:cubicBezTo>
                      <a:pt x="8205" y="5739"/>
                      <a:pt x="7695" y="5397"/>
                      <a:pt x="7176" y="5076"/>
                    </a:cubicBezTo>
                    <a:cubicBezTo>
                      <a:pt x="5615" y="4076"/>
                      <a:pt x="4035" y="3089"/>
                      <a:pt x="2608" y="1903"/>
                    </a:cubicBezTo>
                    <a:cubicBezTo>
                      <a:pt x="2246" y="1561"/>
                      <a:pt x="1801" y="1245"/>
                      <a:pt x="1626" y="763"/>
                    </a:cubicBezTo>
                    <a:cubicBezTo>
                      <a:pt x="1557" y="550"/>
                      <a:pt x="1760" y="430"/>
                      <a:pt x="1931" y="383"/>
                    </a:cubicBezTo>
                    <a:cubicBezTo>
                      <a:pt x="2088" y="353"/>
                      <a:pt x="2245" y="340"/>
                      <a:pt x="2401" y="340"/>
                    </a:cubicBezTo>
                    <a:close/>
                    <a:moveTo>
                      <a:pt x="19081" y="6311"/>
                    </a:moveTo>
                    <a:cubicBezTo>
                      <a:pt x="19274" y="6311"/>
                      <a:pt x="19466" y="6312"/>
                      <a:pt x="19658" y="6314"/>
                    </a:cubicBezTo>
                    <a:cubicBezTo>
                      <a:pt x="19264" y="9960"/>
                      <a:pt x="18907" y="13611"/>
                      <a:pt x="18518" y="17257"/>
                    </a:cubicBezTo>
                    <a:cubicBezTo>
                      <a:pt x="18470" y="17253"/>
                      <a:pt x="18422" y="17252"/>
                      <a:pt x="18373" y="17252"/>
                    </a:cubicBezTo>
                    <a:cubicBezTo>
                      <a:pt x="18018" y="17252"/>
                      <a:pt x="17670" y="17338"/>
                      <a:pt x="17314" y="17338"/>
                    </a:cubicBezTo>
                    <a:cubicBezTo>
                      <a:pt x="17285" y="17338"/>
                      <a:pt x="17255" y="17337"/>
                      <a:pt x="17225" y="17336"/>
                    </a:cubicBezTo>
                    <a:cubicBezTo>
                      <a:pt x="17201" y="17335"/>
                      <a:pt x="17176" y="17334"/>
                      <a:pt x="17151" y="17334"/>
                    </a:cubicBezTo>
                    <a:cubicBezTo>
                      <a:pt x="16781" y="17334"/>
                      <a:pt x="16418" y="17420"/>
                      <a:pt x="16048" y="17420"/>
                    </a:cubicBezTo>
                    <a:cubicBezTo>
                      <a:pt x="16031" y="17420"/>
                      <a:pt x="16014" y="17419"/>
                      <a:pt x="15998" y="17419"/>
                    </a:cubicBezTo>
                    <a:cubicBezTo>
                      <a:pt x="15973" y="17418"/>
                      <a:pt x="15948" y="17418"/>
                      <a:pt x="15924" y="17418"/>
                    </a:cubicBezTo>
                    <a:cubicBezTo>
                      <a:pt x="15554" y="17418"/>
                      <a:pt x="15195" y="17503"/>
                      <a:pt x="14824" y="17503"/>
                    </a:cubicBezTo>
                    <a:cubicBezTo>
                      <a:pt x="14808" y="17503"/>
                      <a:pt x="14791" y="17503"/>
                      <a:pt x="14774" y="17502"/>
                    </a:cubicBezTo>
                    <a:cubicBezTo>
                      <a:pt x="14740" y="17501"/>
                      <a:pt x="14707" y="17500"/>
                      <a:pt x="14673" y="17500"/>
                    </a:cubicBezTo>
                    <a:cubicBezTo>
                      <a:pt x="14324" y="17500"/>
                      <a:pt x="13981" y="17581"/>
                      <a:pt x="13630" y="17581"/>
                    </a:cubicBezTo>
                    <a:cubicBezTo>
                      <a:pt x="13602" y="17581"/>
                      <a:pt x="13573" y="17580"/>
                      <a:pt x="13545" y="17580"/>
                    </a:cubicBezTo>
                    <a:cubicBezTo>
                      <a:pt x="13099" y="17580"/>
                      <a:pt x="12657" y="17672"/>
                      <a:pt x="12211" y="17672"/>
                    </a:cubicBezTo>
                    <a:cubicBezTo>
                      <a:pt x="12167" y="17672"/>
                      <a:pt x="12122" y="17671"/>
                      <a:pt x="12078" y="17669"/>
                    </a:cubicBezTo>
                    <a:cubicBezTo>
                      <a:pt x="11673" y="17713"/>
                      <a:pt x="11268" y="17752"/>
                      <a:pt x="10862" y="17752"/>
                    </a:cubicBezTo>
                    <a:cubicBezTo>
                      <a:pt x="10758" y="17752"/>
                      <a:pt x="10653" y="17749"/>
                      <a:pt x="10549" y="17744"/>
                    </a:cubicBezTo>
                    <a:cubicBezTo>
                      <a:pt x="10369" y="15890"/>
                      <a:pt x="10085" y="14047"/>
                      <a:pt x="9868" y="12193"/>
                    </a:cubicBezTo>
                    <a:cubicBezTo>
                      <a:pt x="9623" y="10345"/>
                      <a:pt x="9405" y="8487"/>
                      <a:pt x="9150" y="6638"/>
                    </a:cubicBezTo>
                    <a:cubicBezTo>
                      <a:pt x="9238" y="6638"/>
                      <a:pt x="9330" y="6642"/>
                      <a:pt x="9418" y="6652"/>
                    </a:cubicBezTo>
                    <a:cubicBezTo>
                      <a:pt x="9919" y="7074"/>
                      <a:pt x="10336" y="7593"/>
                      <a:pt x="10609" y="8190"/>
                    </a:cubicBezTo>
                    <a:cubicBezTo>
                      <a:pt x="10998" y="9028"/>
                      <a:pt x="11370" y="9895"/>
                      <a:pt x="11920" y="10645"/>
                    </a:cubicBezTo>
                    <a:cubicBezTo>
                      <a:pt x="12324" y="11243"/>
                      <a:pt x="12865" y="11744"/>
                      <a:pt x="13510" y="12068"/>
                    </a:cubicBezTo>
                    <a:cubicBezTo>
                      <a:pt x="14014" y="12328"/>
                      <a:pt x="14559" y="12556"/>
                      <a:pt x="15131" y="12556"/>
                    </a:cubicBezTo>
                    <a:cubicBezTo>
                      <a:pt x="15200" y="12556"/>
                      <a:pt x="15270" y="12552"/>
                      <a:pt x="15339" y="12545"/>
                    </a:cubicBezTo>
                    <a:cubicBezTo>
                      <a:pt x="15345" y="12545"/>
                      <a:pt x="15351" y="12546"/>
                      <a:pt x="15357" y="12546"/>
                    </a:cubicBezTo>
                    <a:cubicBezTo>
                      <a:pt x="15578" y="12546"/>
                      <a:pt x="15794" y="12462"/>
                      <a:pt x="15956" y="12309"/>
                    </a:cubicBezTo>
                    <a:cubicBezTo>
                      <a:pt x="16058" y="12212"/>
                      <a:pt x="16207" y="12114"/>
                      <a:pt x="16164" y="11952"/>
                    </a:cubicBezTo>
                    <a:cubicBezTo>
                      <a:pt x="16116" y="11919"/>
                      <a:pt x="16069" y="11905"/>
                      <a:pt x="16025" y="11905"/>
                    </a:cubicBezTo>
                    <a:cubicBezTo>
                      <a:pt x="15855" y="11905"/>
                      <a:pt x="15707" y="12099"/>
                      <a:pt x="15553" y="12180"/>
                    </a:cubicBezTo>
                    <a:cubicBezTo>
                      <a:pt x="15422" y="12216"/>
                      <a:pt x="15292" y="12231"/>
                      <a:pt x="15161" y="12231"/>
                    </a:cubicBezTo>
                    <a:cubicBezTo>
                      <a:pt x="14657" y="12231"/>
                      <a:pt x="14157" y="11995"/>
                      <a:pt x="13705" y="11785"/>
                    </a:cubicBezTo>
                    <a:cubicBezTo>
                      <a:pt x="12537" y="11201"/>
                      <a:pt x="11847" y="10025"/>
                      <a:pt x="11304" y="8889"/>
                    </a:cubicBezTo>
                    <a:cubicBezTo>
                      <a:pt x="10910" y="8065"/>
                      <a:pt x="10558" y="7157"/>
                      <a:pt x="9817" y="6582"/>
                    </a:cubicBezTo>
                    <a:lnTo>
                      <a:pt x="9817" y="6582"/>
                    </a:lnTo>
                    <a:cubicBezTo>
                      <a:pt x="9910" y="6600"/>
                      <a:pt x="10002" y="6606"/>
                      <a:pt x="10095" y="6606"/>
                    </a:cubicBezTo>
                    <a:cubicBezTo>
                      <a:pt x="10310" y="6606"/>
                      <a:pt x="10525" y="6573"/>
                      <a:pt x="10739" y="6573"/>
                    </a:cubicBezTo>
                    <a:cubicBezTo>
                      <a:pt x="10748" y="6573"/>
                      <a:pt x="10758" y="6573"/>
                      <a:pt x="10767" y="6573"/>
                    </a:cubicBezTo>
                    <a:cubicBezTo>
                      <a:pt x="10996" y="6561"/>
                      <a:pt x="11225" y="6559"/>
                      <a:pt x="11454" y="6559"/>
                    </a:cubicBezTo>
                    <a:cubicBezTo>
                      <a:pt x="11595" y="6559"/>
                      <a:pt x="11735" y="6559"/>
                      <a:pt x="11875" y="6559"/>
                    </a:cubicBezTo>
                    <a:cubicBezTo>
                      <a:pt x="12026" y="6559"/>
                      <a:pt x="12177" y="6558"/>
                      <a:pt x="12328" y="6554"/>
                    </a:cubicBezTo>
                    <a:cubicBezTo>
                      <a:pt x="13143" y="6462"/>
                      <a:pt x="13964" y="6485"/>
                      <a:pt x="14779" y="6471"/>
                    </a:cubicBezTo>
                    <a:cubicBezTo>
                      <a:pt x="15780" y="6336"/>
                      <a:pt x="16790" y="6453"/>
                      <a:pt x="17791" y="6336"/>
                    </a:cubicBezTo>
                    <a:cubicBezTo>
                      <a:pt x="18220" y="6317"/>
                      <a:pt x="18651" y="6311"/>
                      <a:pt x="19081" y="6311"/>
                    </a:cubicBezTo>
                    <a:close/>
                    <a:moveTo>
                      <a:pt x="8645" y="6642"/>
                    </a:moveTo>
                    <a:cubicBezTo>
                      <a:pt x="8682" y="6648"/>
                      <a:pt x="8761" y="6652"/>
                      <a:pt x="8798" y="6657"/>
                    </a:cubicBezTo>
                    <a:cubicBezTo>
                      <a:pt x="8937" y="7343"/>
                      <a:pt x="8979" y="8051"/>
                      <a:pt x="9085" y="8746"/>
                    </a:cubicBezTo>
                    <a:cubicBezTo>
                      <a:pt x="9465" y="11767"/>
                      <a:pt x="9858" y="14783"/>
                      <a:pt x="10234" y="17804"/>
                    </a:cubicBezTo>
                    <a:cubicBezTo>
                      <a:pt x="9572" y="17823"/>
                      <a:pt x="8909" y="17915"/>
                      <a:pt x="8242" y="17919"/>
                    </a:cubicBezTo>
                    <a:cubicBezTo>
                      <a:pt x="7700" y="18022"/>
                      <a:pt x="7149" y="17956"/>
                      <a:pt x="6606" y="18049"/>
                    </a:cubicBezTo>
                    <a:cubicBezTo>
                      <a:pt x="6255" y="18091"/>
                      <a:pt x="5902" y="18049"/>
                      <a:pt x="5554" y="18110"/>
                    </a:cubicBezTo>
                    <a:cubicBezTo>
                      <a:pt x="5119" y="18188"/>
                      <a:pt x="4675" y="18123"/>
                      <a:pt x="4243" y="18202"/>
                    </a:cubicBezTo>
                    <a:cubicBezTo>
                      <a:pt x="3864" y="18262"/>
                      <a:pt x="3479" y="18206"/>
                      <a:pt x="3099" y="18272"/>
                    </a:cubicBezTo>
                    <a:cubicBezTo>
                      <a:pt x="2663" y="18341"/>
                      <a:pt x="2224" y="18295"/>
                      <a:pt x="1788" y="18355"/>
                    </a:cubicBezTo>
                    <a:cubicBezTo>
                      <a:pt x="1784" y="17845"/>
                      <a:pt x="1662" y="17345"/>
                      <a:pt x="1621" y="16835"/>
                    </a:cubicBezTo>
                    <a:cubicBezTo>
                      <a:pt x="1190" y="13532"/>
                      <a:pt x="783" y="10219"/>
                      <a:pt x="347" y="6916"/>
                    </a:cubicBezTo>
                    <a:cubicBezTo>
                      <a:pt x="845" y="6908"/>
                      <a:pt x="1344" y="6883"/>
                      <a:pt x="1843" y="6883"/>
                    </a:cubicBezTo>
                    <a:cubicBezTo>
                      <a:pt x="1961" y="6883"/>
                      <a:pt x="2078" y="6884"/>
                      <a:pt x="2196" y="6888"/>
                    </a:cubicBezTo>
                    <a:cubicBezTo>
                      <a:pt x="2227" y="6889"/>
                      <a:pt x="2259" y="6889"/>
                      <a:pt x="2290" y="6889"/>
                    </a:cubicBezTo>
                    <a:cubicBezTo>
                      <a:pt x="2671" y="6889"/>
                      <a:pt x="3050" y="6818"/>
                      <a:pt x="3431" y="6818"/>
                    </a:cubicBezTo>
                    <a:cubicBezTo>
                      <a:pt x="3453" y="6818"/>
                      <a:pt x="3475" y="6818"/>
                      <a:pt x="3497" y="6819"/>
                    </a:cubicBezTo>
                    <a:cubicBezTo>
                      <a:pt x="3686" y="6806"/>
                      <a:pt x="3875" y="6803"/>
                      <a:pt x="4064" y="6803"/>
                    </a:cubicBezTo>
                    <a:cubicBezTo>
                      <a:pt x="4222" y="6803"/>
                      <a:pt x="4381" y="6805"/>
                      <a:pt x="4540" y="6805"/>
                    </a:cubicBezTo>
                    <a:cubicBezTo>
                      <a:pt x="4739" y="6805"/>
                      <a:pt x="4938" y="6802"/>
                      <a:pt x="5137" y="6787"/>
                    </a:cubicBezTo>
                    <a:cubicBezTo>
                      <a:pt x="6138" y="6670"/>
                      <a:pt x="7149" y="6781"/>
                      <a:pt x="8145" y="6657"/>
                    </a:cubicBezTo>
                    <a:lnTo>
                      <a:pt x="8145" y="6657"/>
                    </a:lnTo>
                    <a:cubicBezTo>
                      <a:pt x="7695" y="7148"/>
                      <a:pt x="7367" y="7741"/>
                      <a:pt x="7139" y="8366"/>
                    </a:cubicBezTo>
                    <a:cubicBezTo>
                      <a:pt x="6796" y="9289"/>
                      <a:pt x="6717" y="10307"/>
                      <a:pt x="6212" y="11160"/>
                    </a:cubicBezTo>
                    <a:cubicBezTo>
                      <a:pt x="5800" y="11883"/>
                      <a:pt x="5040" y="12351"/>
                      <a:pt x="4239" y="12522"/>
                    </a:cubicBezTo>
                    <a:cubicBezTo>
                      <a:pt x="4231" y="12523"/>
                      <a:pt x="4222" y="12524"/>
                      <a:pt x="4214" y="12524"/>
                    </a:cubicBezTo>
                    <a:cubicBezTo>
                      <a:pt x="4115" y="12524"/>
                      <a:pt x="4004" y="12437"/>
                      <a:pt x="3910" y="12437"/>
                    </a:cubicBezTo>
                    <a:cubicBezTo>
                      <a:pt x="3873" y="12437"/>
                      <a:pt x="3838" y="12451"/>
                      <a:pt x="3808" y="12490"/>
                    </a:cubicBezTo>
                    <a:cubicBezTo>
                      <a:pt x="3608" y="12605"/>
                      <a:pt x="3858" y="12804"/>
                      <a:pt x="3993" y="12841"/>
                    </a:cubicBezTo>
                    <a:cubicBezTo>
                      <a:pt x="4049" y="12848"/>
                      <a:pt x="4106" y="12851"/>
                      <a:pt x="4162" y="12851"/>
                    </a:cubicBezTo>
                    <a:cubicBezTo>
                      <a:pt x="4638" y="12851"/>
                      <a:pt x="5089" y="12615"/>
                      <a:pt x="5499" y="12387"/>
                    </a:cubicBezTo>
                    <a:cubicBezTo>
                      <a:pt x="6078" y="12007"/>
                      <a:pt x="6533" y="11438"/>
                      <a:pt x="6777" y="10790"/>
                    </a:cubicBezTo>
                    <a:cubicBezTo>
                      <a:pt x="7172" y="9817"/>
                      <a:pt x="7245" y="8727"/>
                      <a:pt x="7769" y="7805"/>
                    </a:cubicBezTo>
                    <a:cubicBezTo>
                      <a:pt x="8015" y="7384"/>
                      <a:pt x="8265" y="6948"/>
                      <a:pt x="8645" y="6642"/>
                    </a:cubicBezTo>
                    <a:close/>
                    <a:moveTo>
                      <a:pt x="18369" y="17583"/>
                    </a:moveTo>
                    <a:cubicBezTo>
                      <a:pt x="18405" y="17583"/>
                      <a:pt x="18440" y="17584"/>
                      <a:pt x="18476" y="17586"/>
                    </a:cubicBezTo>
                    <a:cubicBezTo>
                      <a:pt x="18125" y="21270"/>
                      <a:pt x="17712" y="24948"/>
                      <a:pt x="17355" y="28631"/>
                    </a:cubicBezTo>
                    <a:cubicBezTo>
                      <a:pt x="16850" y="28701"/>
                      <a:pt x="16340" y="28686"/>
                      <a:pt x="15835" y="28701"/>
                    </a:cubicBezTo>
                    <a:cubicBezTo>
                      <a:pt x="15476" y="28740"/>
                      <a:pt x="15113" y="28776"/>
                      <a:pt x="14749" y="28776"/>
                    </a:cubicBezTo>
                    <a:cubicBezTo>
                      <a:pt x="14728" y="28776"/>
                      <a:pt x="14707" y="28776"/>
                      <a:pt x="14687" y="28775"/>
                    </a:cubicBezTo>
                    <a:cubicBezTo>
                      <a:pt x="14655" y="28774"/>
                      <a:pt x="14623" y="28774"/>
                      <a:pt x="14591" y="28774"/>
                    </a:cubicBezTo>
                    <a:cubicBezTo>
                      <a:pt x="14125" y="28774"/>
                      <a:pt x="13661" y="28861"/>
                      <a:pt x="13194" y="28861"/>
                    </a:cubicBezTo>
                    <a:cubicBezTo>
                      <a:pt x="13156" y="28861"/>
                      <a:pt x="13117" y="28860"/>
                      <a:pt x="13079" y="28859"/>
                    </a:cubicBezTo>
                    <a:cubicBezTo>
                      <a:pt x="13034" y="28856"/>
                      <a:pt x="12990" y="28855"/>
                      <a:pt x="12945" y="28855"/>
                    </a:cubicBezTo>
                    <a:cubicBezTo>
                      <a:pt x="12635" y="28855"/>
                      <a:pt x="12330" y="28907"/>
                      <a:pt x="12018" y="28928"/>
                    </a:cubicBezTo>
                    <a:cubicBezTo>
                      <a:pt x="11772" y="27366"/>
                      <a:pt x="11610" y="25786"/>
                      <a:pt x="11397" y="24216"/>
                    </a:cubicBezTo>
                    <a:cubicBezTo>
                      <a:pt x="11128" y="22177"/>
                      <a:pt x="10891" y="20130"/>
                      <a:pt x="10605" y="18095"/>
                    </a:cubicBezTo>
                    <a:lnTo>
                      <a:pt x="10605" y="18095"/>
                    </a:lnTo>
                    <a:cubicBezTo>
                      <a:pt x="10638" y="18096"/>
                      <a:pt x="10672" y="18096"/>
                      <a:pt x="10706" y="18096"/>
                    </a:cubicBezTo>
                    <a:cubicBezTo>
                      <a:pt x="11286" y="18096"/>
                      <a:pt x="11863" y="17992"/>
                      <a:pt x="12444" y="17992"/>
                    </a:cubicBezTo>
                    <a:cubicBezTo>
                      <a:pt x="12487" y="17992"/>
                      <a:pt x="12530" y="17993"/>
                      <a:pt x="12574" y="17994"/>
                    </a:cubicBezTo>
                    <a:cubicBezTo>
                      <a:pt x="12867" y="17973"/>
                      <a:pt x="13155" y="17912"/>
                      <a:pt x="13447" y="17912"/>
                    </a:cubicBezTo>
                    <a:cubicBezTo>
                      <a:pt x="13483" y="17912"/>
                      <a:pt x="13519" y="17913"/>
                      <a:pt x="13556" y="17915"/>
                    </a:cubicBezTo>
                    <a:cubicBezTo>
                      <a:pt x="13585" y="17916"/>
                      <a:pt x="13614" y="17917"/>
                      <a:pt x="13643" y="17917"/>
                    </a:cubicBezTo>
                    <a:cubicBezTo>
                      <a:pt x="13983" y="17917"/>
                      <a:pt x="14316" y="17830"/>
                      <a:pt x="14655" y="17830"/>
                    </a:cubicBezTo>
                    <a:cubicBezTo>
                      <a:pt x="14684" y="17830"/>
                      <a:pt x="14713" y="17830"/>
                      <a:pt x="14742" y="17832"/>
                    </a:cubicBezTo>
                    <a:cubicBezTo>
                      <a:pt x="14784" y="17834"/>
                      <a:pt x="14825" y="17835"/>
                      <a:pt x="14866" y="17835"/>
                    </a:cubicBezTo>
                    <a:cubicBezTo>
                      <a:pt x="15213" y="17835"/>
                      <a:pt x="15553" y="17750"/>
                      <a:pt x="15897" y="17750"/>
                    </a:cubicBezTo>
                    <a:cubicBezTo>
                      <a:pt x="15932" y="17750"/>
                      <a:pt x="15967" y="17751"/>
                      <a:pt x="16002" y="17753"/>
                    </a:cubicBezTo>
                    <a:cubicBezTo>
                      <a:pt x="16032" y="17754"/>
                      <a:pt x="16062" y="17755"/>
                      <a:pt x="16092" y="17755"/>
                    </a:cubicBezTo>
                    <a:cubicBezTo>
                      <a:pt x="16443" y="17755"/>
                      <a:pt x="16789" y="17667"/>
                      <a:pt x="17140" y="17667"/>
                    </a:cubicBezTo>
                    <a:cubicBezTo>
                      <a:pt x="17170" y="17667"/>
                      <a:pt x="17200" y="17668"/>
                      <a:pt x="17230" y="17669"/>
                    </a:cubicBezTo>
                    <a:cubicBezTo>
                      <a:pt x="17259" y="17671"/>
                      <a:pt x="17288" y="17671"/>
                      <a:pt x="17318" y="17671"/>
                    </a:cubicBezTo>
                    <a:cubicBezTo>
                      <a:pt x="17669" y="17671"/>
                      <a:pt x="18018" y="17583"/>
                      <a:pt x="18369" y="17583"/>
                    </a:cubicBezTo>
                    <a:close/>
                    <a:moveTo>
                      <a:pt x="9933" y="18154"/>
                    </a:moveTo>
                    <a:cubicBezTo>
                      <a:pt x="10047" y="18154"/>
                      <a:pt x="10161" y="18159"/>
                      <a:pt x="10275" y="18170"/>
                    </a:cubicBezTo>
                    <a:cubicBezTo>
                      <a:pt x="10767" y="21756"/>
                      <a:pt x="11175" y="25356"/>
                      <a:pt x="11670" y="28942"/>
                    </a:cubicBezTo>
                    <a:cubicBezTo>
                      <a:pt x="11605" y="28938"/>
                      <a:pt x="11541" y="28936"/>
                      <a:pt x="11477" y="28936"/>
                    </a:cubicBezTo>
                    <a:cubicBezTo>
                      <a:pt x="11026" y="28936"/>
                      <a:pt x="10576" y="29021"/>
                      <a:pt x="10120" y="29021"/>
                    </a:cubicBezTo>
                    <a:cubicBezTo>
                      <a:pt x="10090" y="29021"/>
                      <a:pt x="10060" y="29021"/>
                      <a:pt x="10030" y="29020"/>
                    </a:cubicBezTo>
                    <a:cubicBezTo>
                      <a:pt x="9986" y="29018"/>
                      <a:pt x="9941" y="29017"/>
                      <a:pt x="9897" y="29017"/>
                    </a:cubicBezTo>
                    <a:cubicBezTo>
                      <a:pt x="9453" y="29017"/>
                      <a:pt x="9011" y="29105"/>
                      <a:pt x="8567" y="29105"/>
                    </a:cubicBezTo>
                    <a:cubicBezTo>
                      <a:pt x="8538" y="29105"/>
                      <a:pt x="8508" y="29104"/>
                      <a:pt x="8479" y="29103"/>
                    </a:cubicBezTo>
                    <a:cubicBezTo>
                      <a:pt x="8433" y="29101"/>
                      <a:pt x="8388" y="29101"/>
                      <a:pt x="8343" y="29101"/>
                    </a:cubicBezTo>
                    <a:cubicBezTo>
                      <a:pt x="7889" y="29101"/>
                      <a:pt x="7438" y="29185"/>
                      <a:pt x="6984" y="29185"/>
                    </a:cubicBezTo>
                    <a:cubicBezTo>
                      <a:pt x="6937" y="29185"/>
                      <a:pt x="6890" y="29184"/>
                      <a:pt x="6843" y="29182"/>
                    </a:cubicBezTo>
                    <a:cubicBezTo>
                      <a:pt x="6808" y="29181"/>
                      <a:pt x="6772" y="29180"/>
                      <a:pt x="6737" y="29180"/>
                    </a:cubicBezTo>
                    <a:cubicBezTo>
                      <a:pt x="6337" y="29180"/>
                      <a:pt x="5942" y="29266"/>
                      <a:pt x="5545" y="29266"/>
                    </a:cubicBezTo>
                    <a:cubicBezTo>
                      <a:pt x="5510" y="29265"/>
                      <a:pt x="5475" y="29265"/>
                      <a:pt x="5439" y="29265"/>
                    </a:cubicBezTo>
                    <a:cubicBezTo>
                      <a:pt x="4808" y="29265"/>
                      <a:pt x="4179" y="29356"/>
                      <a:pt x="3547" y="29356"/>
                    </a:cubicBezTo>
                    <a:cubicBezTo>
                      <a:pt x="3427" y="29356"/>
                      <a:pt x="3307" y="29352"/>
                      <a:pt x="3187" y="29345"/>
                    </a:cubicBezTo>
                    <a:cubicBezTo>
                      <a:pt x="3146" y="28530"/>
                      <a:pt x="2988" y="27723"/>
                      <a:pt x="2904" y="26913"/>
                    </a:cubicBezTo>
                    <a:cubicBezTo>
                      <a:pt x="2562" y="24165"/>
                      <a:pt x="2186" y="21422"/>
                      <a:pt x="1867" y="18674"/>
                    </a:cubicBezTo>
                    <a:cubicBezTo>
                      <a:pt x="2353" y="18642"/>
                      <a:pt x="2844" y="18661"/>
                      <a:pt x="3326" y="18578"/>
                    </a:cubicBezTo>
                    <a:cubicBezTo>
                      <a:pt x="3358" y="18578"/>
                      <a:pt x="3391" y="18579"/>
                      <a:pt x="3423" y="18579"/>
                    </a:cubicBezTo>
                    <a:cubicBezTo>
                      <a:pt x="3992" y="18579"/>
                      <a:pt x="4555" y="18479"/>
                      <a:pt x="5124" y="18479"/>
                    </a:cubicBezTo>
                    <a:cubicBezTo>
                      <a:pt x="5156" y="18479"/>
                      <a:pt x="5188" y="18479"/>
                      <a:pt x="5221" y="18480"/>
                    </a:cubicBezTo>
                    <a:cubicBezTo>
                      <a:pt x="5838" y="18379"/>
                      <a:pt x="6467" y="18429"/>
                      <a:pt x="7089" y="18332"/>
                    </a:cubicBezTo>
                    <a:cubicBezTo>
                      <a:pt x="7133" y="18334"/>
                      <a:pt x="7178" y="18335"/>
                      <a:pt x="7223" y="18335"/>
                    </a:cubicBezTo>
                    <a:cubicBezTo>
                      <a:pt x="7706" y="18335"/>
                      <a:pt x="8185" y="18237"/>
                      <a:pt x="8671" y="18237"/>
                    </a:cubicBezTo>
                    <a:cubicBezTo>
                      <a:pt x="8716" y="18237"/>
                      <a:pt x="8761" y="18238"/>
                      <a:pt x="8807" y="18240"/>
                    </a:cubicBezTo>
                    <a:cubicBezTo>
                      <a:pt x="9180" y="18204"/>
                      <a:pt x="9557" y="18154"/>
                      <a:pt x="9933" y="18154"/>
                    </a:cubicBezTo>
                    <a:close/>
                    <a:moveTo>
                      <a:pt x="2356" y="0"/>
                    </a:moveTo>
                    <a:cubicBezTo>
                      <a:pt x="1945" y="0"/>
                      <a:pt x="1533" y="78"/>
                      <a:pt x="1292" y="443"/>
                    </a:cubicBezTo>
                    <a:cubicBezTo>
                      <a:pt x="1301" y="633"/>
                      <a:pt x="1260" y="838"/>
                      <a:pt x="1352" y="1013"/>
                    </a:cubicBezTo>
                    <a:cubicBezTo>
                      <a:pt x="1575" y="1495"/>
                      <a:pt x="1991" y="1852"/>
                      <a:pt x="2400" y="2185"/>
                    </a:cubicBezTo>
                    <a:cubicBezTo>
                      <a:pt x="3159" y="2820"/>
                      <a:pt x="3975" y="3390"/>
                      <a:pt x="4799" y="3941"/>
                    </a:cubicBezTo>
                    <a:cubicBezTo>
                      <a:pt x="6041" y="4747"/>
                      <a:pt x="7278" y="5563"/>
                      <a:pt x="8571" y="6291"/>
                    </a:cubicBezTo>
                    <a:cubicBezTo>
                      <a:pt x="7705" y="6406"/>
                      <a:pt x="6824" y="6387"/>
                      <a:pt x="5949" y="6397"/>
                    </a:cubicBezTo>
                    <a:cubicBezTo>
                      <a:pt x="5137" y="6485"/>
                      <a:pt x="4318" y="6471"/>
                      <a:pt x="3503" y="6475"/>
                    </a:cubicBezTo>
                    <a:cubicBezTo>
                      <a:pt x="2821" y="6550"/>
                      <a:pt x="2140" y="6554"/>
                      <a:pt x="1454" y="6554"/>
                    </a:cubicBezTo>
                    <a:cubicBezTo>
                      <a:pt x="1412" y="6552"/>
                      <a:pt x="1369" y="6551"/>
                      <a:pt x="1326" y="6551"/>
                    </a:cubicBezTo>
                    <a:cubicBezTo>
                      <a:pt x="937" y="6551"/>
                      <a:pt x="550" y="6631"/>
                      <a:pt x="161" y="6631"/>
                    </a:cubicBezTo>
                    <a:cubicBezTo>
                      <a:pt x="126" y="6631"/>
                      <a:pt x="91" y="6630"/>
                      <a:pt x="56" y="6629"/>
                    </a:cubicBezTo>
                    <a:cubicBezTo>
                      <a:pt x="41" y="6670"/>
                      <a:pt x="13" y="6759"/>
                      <a:pt x="0" y="6800"/>
                    </a:cubicBezTo>
                    <a:cubicBezTo>
                      <a:pt x="449" y="10367"/>
                      <a:pt x="907" y="13931"/>
                      <a:pt x="1362" y="17498"/>
                    </a:cubicBezTo>
                    <a:cubicBezTo>
                      <a:pt x="1394" y="17855"/>
                      <a:pt x="1506" y="18212"/>
                      <a:pt x="1431" y="18573"/>
                    </a:cubicBezTo>
                    <a:cubicBezTo>
                      <a:pt x="1589" y="18869"/>
                      <a:pt x="1566" y="19226"/>
                      <a:pt x="1626" y="19551"/>
                    </a:cubicBezTo>
                    <a:cubicBezTo>
                      <a:pt x="2062" y="22919"/>
                      <a:pt x="2469" y="26291"/>
                      <a:pt x="2923" y="29659"/>
                    </a:cubicBezTo>
                    <a:cubicBezTo>
                      <a:pt x="3137" y="29680"/>
                      <a:pt x="3351" y="29689"/>
                      <a:pt x="3565" y="29689"/>
                    </a:cubicBezTo>
                    <a:cubicBezTo>
                      <a:pt x="3978" y="29689"/>
                      <a:pt x="4391" y="29656"/>
                      <a:pt x="4799" y="29614"/>
                    </a:cubicBezTo>
                    <a:cubicBezTo>
                      <a:pt x="4951" y="29598"/>
                      <a:pt x="5104" y="29596"/>
                      <a:pt x="5257" y="29596"/>
                    </a:cubicBezTo>
                    <a:cubicBezTo>
                      <a:pt x="5332" y="29596"/>
                      <a:pt x="5406" y="29597"/>
                      <a:pt x="5480" y="29597"/>
                    </a:cubicBezTo>
                    <a:cubicBezTo>
                      <a:pt x="5676" y="29597"/>
                      <a:pt x="5871" y="29592"/>
                      <a:pt x="6065" y="29563"/>
                    </a:cubicBezTo>
                    <a:cubicBezTo>
                      <a:pt x="6602" y="29475"/>
                      <a:pt x="7149" y="29558"/>
                      <a:pt x="7690" y="29470"/>
                    </a:cubicBezTo>
                    <a:cubicBezTo>
                      <a:pt x="8205" y="29400"/>
                      <a:pt x="8729" y="29475"/>
                      <a:pt x="9242" y="29391"/>
                    </a:cubicBezTo>
                    <a:cubicBezTo>
                      <a:pt x="9780" y="29317"/>
                      <a:pt x="10322" y="29391"/>
                      <a:pt x="10855" y="29303"/>
                    </a:cubicBezTo>
                    <a:cubicBezTo>
                      <a:pt x="11088" y="29271"/>
                      <a:pt x="11323" y="29270"/>
                      <a:pt x="11558" y="29270"/>
                    </a:cubicBezTo>
                    <a:cubicBezTo>
                      <a:pt x="11573" y="29270"/>
                      <a:pt x="11588" y="29270"/>
                      <a:pt x="11603" y="29270"/>
                    </a:cubicBezTo>
                    <a:cubicBezTo>
                      <a:pt x="11853" y="29270"/>
                      <a:pt x="12103" y="29268"/>
                      <a:pt x="12351" y="29229"/>
                    </a:cubicBezTo>
                    <a:cubicBezTo>
                      <a:pt x="12623" y="29191"/>
                      <a:pt x="12898" y="29188"/>
                      <a:pt x="13171" y="29188"/>
                    </a:cubicBezTo>
                    <a:cubicBezTo>
                      <a:pt x="13227" y="29188"/>
                      <a:pt x="13283" y="29188"/>
                      <a:pt x="13339" y="29188"/>
                    </a:cubicBezTo>
                    <a:cubicBezTo>
                      <a:pt x="13410" y="29188"/>
                      <a:pt x="13481" y="29188"/>
                      <a:pt x="13551" y="29187"/>
                    </a:cubicBezTo>
                    <a:cubicBezTo>
                      <a:pt x="13904" y="29153"/>
                      <a:pt x="14256" y="29102"/>
                      <a:pt x="14612" y="29102"/>
                    </a:cubicBezTo>
                    <a:cubicBezTo>
                      <a:pt x="14640" y="29102"/>
                      <a:pt x="14668" y="29103"/>
                      <a:pt x="14695" y="29103"/>
                    </a:cubicBezTo>
                    <a:cubicBezTo>
                      <a:pt x="14748" y="29106"/>
                      <a:pt x="14800" y="29107"/>
                      <a:pt x="14853" y="29107"/>
                    </a:cubicBezTo>
                    <a:cubicBezTo>
                      <a:pt x="15281" y="29107"/>
                      <a:pt x="15704" y="29024"/>
                      <a:pt x="16133" y="29024"/>
                    </a:cubicBezTo>
                    <a:cubicBezTo>
                      <a:pt x="16169" y="29024"/>
                      <a:pt x="16206" y="29024"/>
                      <a:pt x="16243" y="29025"/>
                    </a:cubicBezTo>
                    <a:cubicBezTo>
                      <a:pt x="16285" y="29028"/>
                      <a:pt x="16327" y="29028"/>
                      <a:pt x="16369" y="29028"/>
                    </a:cubicBezTo>
                    <a:cubicBezTo>
                      <a:pt x="16789" y="29028"/>
                      <a:pt x="17198" y="28937"/>
                      <a:pt x="17614" y="28937"/>
                    </a:cubicBezTo>
                    <a:cubicBezTo>
                      <a:pt x="17642" y="28840"/>
                      <a:pt x="17665" y="28747"/>
                      <a:pt x="17684" y="28650"/>
                    </a:cubicBezTo>
                    <a:cubicBezTo>
                      <a:pt x="18458" y="21148"/>
                      <a:pt x="19231" y="13643"/>
                      <a:pt x="20009" y="6142"/>
                    </a:cubicBezTo>
                    <a:cubicBezTo>
                      <a:pt x="20052" y="5934"/>
                      <a:pt x="19806" y="5970"/>
                      <a:pt x="19676" y="5962"/>
                    </a:cubicBezTo>
                    <a:cubicBezTo>
                      <a:pt x="19158" y="5994"/>
                      <a:pt x="18638" y="5980"/>
                      <a:pt x="18119" y="5989"/>
                    </a:cubicBezTo>
                    <a:cubicBezTo>
                      <a:pt x="17471" y="6064"/>
                      <a:pt x="16818" y="6058"/>
                      <a:pt x="16164" y="6068"/>
                    </a:cubicBezTo>
                    <a:cubicBezTo>
                      <a:pt x="16101" y="6064"/>
                      <a:pt x="16038" y="6062"/>
                      <a:pt x="15975" y="6062"/>
                    </a:cubicBezTo>
                    <a:cubicBezTo>
                      <a:pt x="15575" y="6062"/>
                      <a:pt x="15179" y="6134"/>
                      <a:pt x="14778" y="6134"/>
                    </a:cubicBezTo>
                    <a:cubicBezTo>
                      <a:pt x="14748" y="6134"/>
                      <a:pt x="14717" y="6134"/>
                      <a:pt x="14687" y="6133"/>
                    </a:cubicBezTo>
                    <a:cubicBezTo>
                      <a:pt x="14200" y="6156"/>
                      <a:pt x="13709" y="6142"/>
                      <a:pt x="13222" y="6152"/>
                    </a:cubicBezTo>
                    <a:cubicBezTo>
                      <a:pt x="12653" y="6221"/>
                      <a:pt x="12078" y="6212"/>
                      <a:pt x="11509" y="6231"/>
                    </a:cubicBezTo>
                    <a:cubicBezTo>
                      <a:pt x="11433" y="6228"/>
                      <a:pt x="11358" y="6226"/>
                      <a:pt x="11283" y="6226"/>
                    </a:cubicBezTo>
                    <a:cubicBezTo>
                      <a:pt x="10694" y="6226"/>
                      <a:pt x="10107" y="6306"/>
                      <a:pt x="9520" y="6306"/>
                    </a:cubicBezTo>
                    <a:cubicBezTo>
                      <a:pt x="9468" y="6306"/>
                      <a:pt x="9415" y="6305"/>
                      <a:pt x="9363" y="6304"/>
                    </a:cubicBezTo>
                    <a:cubicBezTo>
                      <a:pt x="10030" y="5915"/>
                      <a:pt x="10752" y="5632"/>
                      <a:pt x="11430" y="5258"/>
                    </a:cubicBezTo>
                    <a:cubicBezTo>
                      <a:pt x="12259" y="4813"/>
                      <a:pt x="13111" y="4363"/>
                      <a:pt x="13783" y="3687"/>
                    </a:cubicBezTo>
                    <a:cubicBezTo>
                      <a:pt x="14214" y="3205"/>
                      <a:pt x="14626" y="2649"/>
                      <a:pt x="14695" y="1986"/>
                    </a:cubicBezTo>
                    <a:cubicBezTo>
                      <a:pt x="14770" y="1360"/>
                      <a:pt x="14400" y="740"/>
                      <a:pt x="13853" y="449"/>
                    </a:cubicBezTo>
                    <a:cubicBezTo>
                      <a:pt x="13561" y="290"/>
                      <a:pt x="13228" y="188"/>
                      <a:pt x="12894" y="188"/>
                    </a:cubicBezTo>
                    <a:cubicBezTo>
                      <a:pt x="12760" y="188"/>
                      <a:pt x="12626" y="204"/>
                      <a:pt x="12495" y="240"/>
                    </a:cubicBezTo>
                    <a:cubicBezTo>
                      <a:pt x="11620" y="383"/>
                      <a:pt x="10910" y="999"/>
                      <a:pt x="10414" y="1704"/>
                    </a:cubicBezTo>
                    <a:cubicBezTo>
                      <a:pt x="9924" y="2408"/>
                      <a:pt x="9585" y="3210"/>
                      <a:pt x="9354" y="4039"/>
                    </a:cubicBezTo>
                    <a:cubicBezTo>
                      <a:pt x="9219" y="4535"/>
                      <a:pt x="9029" y="5030"/>
                      <a:pt x="9016" y="5549"/>
                    </a:cubicBezTo>
                    <a:lnTo>
                      <a:pt x="8937" y="5549"/>
                    </a:lnTo>
                    <a:cubicBezTo>
                      <a:pt x="8825" y="5113"/>
                      <a:pt x="8575" y="4730"/>
                      <a:pt x="8357" y="4345"/>
                    </a:cubicBezTo>
                    <a:cubicBezTo>
                      <a:pt x="7820" y="3460"/>
                      <a:pt x="7190" y="2626"/>
                      <a:pt x="6430" y="1912"/>
                    </a:cubicBezTo>
                    <a:cubicBezTo>
                      <a:pt x="5430" y="1005"/>
                      <a:pt x="4215" y="263"/>
                      <a:pt x="2863" y="26"/>
                    </a:cubicBezTo>
                    <a:cubicBezTo>
                      <a:pt x="2703" y="14"/>
                      <a:pt x="2529" y="0"/>
                      <a:pt x="23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8;p27">
                <a:extLst>
                  <a:ext uri="{FF2B5EF4-FFF2-40B4-BE49-F238E27FC236}">
                    <a16:creationId xmlns:a16="http://schemas.microsoft.com/office/drawing/2014/main" id="{D60232A4-9736-480B-80F0-0CDA7145D4BF}"/>
                  </a:ext>
                </a:extLst>
              </p:cNvPr>
              <p:cNvSpPr/>
              <p:nvPr/>
            </p:nvSpPr>
            <p:spPr>
              <a:xfrm>
                <a:off x="7034125" y="3533575"/>
                <a:ext cx="104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8" extrusionOk="0">
                    <a:moveTo>
                      <a:pt x="201" y="0"/>
                    </a:moveTo>
                    <a:cubicBezTo>
                      <a:pt x="84" y="0"/>
                      <a:pt x="1" y="131"/>
                      <a:pt x="27" y="279"/>
                    </a:cubicBezTo>
                    <a:cubicBezTo>
                      <a:pt x="66" y="298"/>
                      <a:pt x="110" y="308"/>
                      <a:pt x="154" y="308"/>
                    </a:cubicBezTo>
                    <a:cubicBezTo>
                      <a:pt x="289" y="308"/>
                      <a:pt x="416" y="219"/>
                      <a:pt x="342" y="61"/>
                    </a:cubicBezTo>
                    <a:cubicBezTo>
                      <a:pt x="293" y="18"/>
                      <a:pt x="24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9;p27">
                <a:extLst>
                  <a:ext uri="{FF2B5EF4-FFF2-40B4-BE49-F238E27FC236}">
                    <a16:creationId xmlns:a16="http://schemas.microsoft.com/office/drawing/2014/main" id="{D169A78C-AF5C-42BD-8056-9BC939F32817}"/>
                  </a:ext>
                </a:extLst>
              </p:cNvPr>
              <p:cNvSpPr/>
              <p:nvPr/>
            </p:nvSpPr>
            <p:spPr>
              <a:xfrm>
                <a:off x="7060775" y="3572650"/>
                <a:ext cx="96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29" extrusionOk="0">
                    <a:moveTo>
                      <a:pt x="206" y="0"/>
                    </a:moveTo>
                    <a:cubicBezTo>
                      <a:pt x="148" y="0"/>
                      <a:pt x="90" y="1"/>
                      <a:pt x="32" y="4"/>
                    </a:cubicBezTo>
                    <a:cubicBezTo>
                      <a:pt x="1" y="165"/>
                      <a:pt x="101" y="328"/>
                      <a:pt x="234" y="328"/>
                    </a:cubicBezTo>
                    <a:cubicBezTo>
                      <a:pt x="282" y="328"/>
                      <a:pt x="333" y="308"/>
                      <a:pt x="384" y="259"/>
                    </a:cubicBezTo>
                    <a:cubicBezTo>
                      <a:pt x="384" y="194"/>
                      <a:pt x="379" y="69"/>
                      <a:pt x="379" y="4"/>
                    </a:cubicBezTo>
                    <a:cubicBezTo>
                      <a:pt x="321" y="1"/>
                      <a:pt x="263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00;p27">
                <a:extLst>
                  <a:ext uri="{FF2B5EF4-FFF2-40B4-BE49-F238E27FC236}">
                    <a16:creationId xmlns:a16="http://schemas.microsoft.com/office/drawing/2014/main" id="{DAE04F14-81EB-4355-93E3-1D81082E08EC}"/>
                  </a:ext>
                </a:extLst>
              </p:cNvPr>
              <p:cNvSpPr/>
              <p:nvPr/>
            </p:nvSpPr>
            <p:spPr>
              <a:xfrm>
                <a:off x="7028000" y="3582850"/>
                <a:ext cx="1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86" extrusionOk="0">
                    <a:moveTo>
                      <a:pt x="468" y="0"/>
                    </a:moveTo>
                    <a:cubicBezTo>
                      <a:pt x="235" y="0"/>
                      <a:pt x="1" y="307"/>
                      <a:pt x="217" y="491"/>
                    </a:cubicBezTo>
                    <a:cubicBezTo>
                      <a:pt x="271" y="559"/>
                      <a:pt x="337" y="586"/>
                      <a:pt x="405" y="586"/>
                    </a:cubicBezTo>
                    <a:cubicBezTo>
                      <a:pt x="517" y="586"/>
                      <a:pt x="634" y="512"/>
                      <a:pt x="713" y="425"/>
                    </a:cubicBezTo>
                    <a:cubicBezTo>
                      <a:pt x="704" y="274"/>
                      <a:pt x="753" y="8"/>
                      <a:pt x="537" y="8"/>
                    </a:cubicBezTo>
                    <a:cubicBezTo>
                      <a:pt x="535" y="8"/>
                      <a:pt x="533" y="8"/>
                      <a:pt x="531" y="8"/>
                    </a:cubicBezTo>
                    <a:cubicBezTo>
                      <a:pt x="511" y="3"/>
                      <a:pt x="490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01;p27">
                <a:extLst>
                  <a:ext uri="{FF2B5EF4-FFF2-40B4-BE49-F238E27FC236}">
                    <a16:creationId xmlns:a16="http://schemas.microsoft.com/office/drawing/2014/main" id="{64B328DB-BDD4-4B31-A330-DFFC3A7B5FDD}"/>
                  </a:ext>
                </a:extLst>
              </p:cNvPr>
              <p:cNvSpPr/>
              <p:nvPr/>
            </p:nvSpPr>
            <p:spPr>
              <a:xfrm>
                <a:off x="7059700" y="3611100"/>
                <a:ext cx="100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83" extrusionOk="0">
                    <a:moveTo>
                      <a:pt x="65" y="0"/>
                    </a:moveTo>
                    <a:cubicBezTo>
                      <a:pt x="42" y="0"/>
                      <a:pt x="21" y="2"/>
                      <a:pt x="1" y="5"/>
                    </a:cubicBezTo>
                    <a:cubicBezTo>
                      <a:pt x="1" y="74"/>
                      <a:pt x="5" y="213"/>
                      <a:pt x="5" y="283"/>
                    </a:cubicBezTo>
                    <a:cubicBezTo>
                      <a:pt x="107" y="278"/>
                      <a:pt x="214" y="268"/>
                      <a:pt x="315" y="259"/>
                    </a:cubicBezTo>
                    <a:cubicBezTo>
                      <a:pt x="401" y="73"/>
                      <a:pt x="218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3BE2311-A112-4C4A-83DA-14263DBE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54" y="1870745"/>
            <a:ext cx="4575520" cy="25746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FAFEB6-0B11-4ABB-AFCC-60926CF58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246"/>
          <a:stretch/>
        </p:blipFill>
        <p:spPr>
          <a:xfrm>
            <a:off x="1401846" y="1367346"/>
            <a:ext cx="6411998" cy="34986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F02E927-F67E-4C55-8C8D-8244902FAF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73" r="8954" b="810"/>
          <a:stretch/>
        </p:blipFill>
        <p:spPr>
          <a:xfrm>
            <a:off x="1236681" y="1327530"/>
            <a:ext cx="6909540" cy="35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6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istmas Workshop by Slidesgo">
  <a:themeElements>
    <a:clrScheme name="Simple Light">
      <a:dk1>
        <a:srgbClr val="434343"/>
      </a:dk1>
      <a:lt1>
        <a:srgbClr val="F3F3F3"/>
      </a:lt1>
      <a:dk2>
        <a:srgbClr val="D04327"/>
      </a:dk2>
      <a:lt2>
        <a:srgbClr val="434343"/>
      </a:lt2>
      <a:accent1>
        <a:srgbClr val="F3F3F3"/>
      </a:accent1>
      <a:accent2>
        <a:srgbClr val="D04327"/>
      </a:accent2>
      <a:accent3>
        <a:srgbClr val="434343"/>
      </a:accent3>
      <a:accent4>
        <a:srgbClr val="F3F3F3"/>
      </a:accent4>
      <a:accent5>
        <a:srgbClr val="D04327"/>
      </a:accent5>
      <a:accent6>
        <a:srgbClr val="43434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169</Words>
  <Application>Microsoft Office PowerPoint</Application>
  <PresentationFormat>화면 슬라이드 쇼(16:9)</PresentationFormat>
  <Paragraphs>36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Josefin Slab</vt:lpstr>
      <vt:lpstr>1훈새마을운동 R</vt:lpstr>
      <vt:lpstr>210 스무살의봄 R</vt:lpstr>
      <vt:lpstr>210 하얀바람 R</vt:lpstr>
      <vt:lpstr>Arial</vt:lpstr>
      <vt:lpstr>나눔스퀘어 Bold</vt:lpstr>
      <vt:lpstr>비비트리고딕_B</vt:lpstr>
      <vt:lpstr>Sue Ellen Francisco</vt:lpstr>
      <vt:lpstr>Christmas Workshop by Slidesgo</vt:lpstr>
      <vt:lpstr>CHRISTMAS DAY</vt:lpstr>
      <vt:lpstr>목차</vt:lpstr>
      <vt:lpstr>CONCEPT STORY</vt:lpstr>
      <vt:lpstr>WORKING PROCESS</vt:lpstr>
      <vt:lpstr>ROLES</vt:lpstr>
      <vt:lpstr>CODE DESCRIPTION - 시계문제</vt:lpstr>
      <vt:lpstr>CODE DESCRIPTION - 서랍 생성자</vt:lpstr>
      <vt:lpstr>CODE DESCRIPTION - 퍼즐맞추기</vt:lpstr>
      <vt:lpstr>CODE DESCRIPTION – 기타 연주하기</vt:lpstr>
      <vt:lpstr>게임 시연</vt:lpstr>
      <vt:lpstr>PowerPoint 프레젠테이션</vt:lpstr>
      <vt:lpstr> 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CHRISTMAS DAY</dc:title>
  <cp:lastModifiedBy>민 지원</cp:lastModifiedBy>
  <cp:revision>39</cp:revision>
  <dcterms:modified xsi:type="dcterms:W3CDTF">2019-12-04T02:34:09Z</dcterms:modified>
</cp:coreProperties>
</file>